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6" r:id="rId1"/>
  </p:sldMasterIdLst>
  <p:notesMasterIdLst>
    <p:notesMasterId r:id="rId19"/>
  </p:notesMasterIdLst>
  <p:sldIdLst>
    <p:sldId id="256" r:id="rId2"/>
    <p:sldId id="257" r:id="rId3"/>
    <p:sldId id="258" r:id="rId4"/>
    <p:sldId id="259" r:id="rId5"/>
    <p:sldId id="265" r:id="rId6"/>
    <p:sldId id="266" r:id="rId7"/>
    <p:sldId id="260" r:id="rId8"/>
    <p:sldId id="262" r:id="rId9"/>
    <p:sldId id="263" r:id="rId10"/>
    <p:sldId id="270" r:id="rId11"/>
    <p:sldId id="271" r:id="rId12"/>
    <p:sldId id="272" r:id="rId13"/>
    <p:sldId id="273" r:id="rId14"/>
    <p:sldId id="264" r:id="rId15"/>
    <p:sldId id="269" r:id="rId16"/>
    <p:sldId id="267" r:id="rId17"/>
    <p:sldId id="268"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80" autoAdjust="0"/>
    <p:restoredTop sz="78579" autoAdjust="0"/>
  </p:normalViewPr>
  <p:slideViewPr>
    <p:cSldViewPr snapToGrid="0">
      <p:cViewPr varScale="1">
        <p:scale>
          <a:sx n="82" d="100"/>
          <a:sy n="82" d="100"/>
        </p:scale>
        <p:origin x="552" y="72"/>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diagrams/_rels/data1.xml.rels><?xml version="1.0" encoding="UTF-8" standalone="yes"?>
<Relationships xmlns="http://schemas.openxmlformats.org/package/2006/relationships"><Relationship Id="rId2" Type="http://schemas.openxmlformats.org/officeDocument/2006/relationships/image" Target="../media/image5.svg"/><Relationship Id="rId1" Type="http://schemas.openxmlformats.org/officeDocument/2006/relationships/image" Target="../media/image4.png"/></Relationships>
</file>

<file path=ppt/diagrams/_rels/drawing1.xml.rels><?xml version="1.0" encoding="UTF-8" standalone="yes"?>
<Relationships xmlns="http://schemas.openxmlformats.org/package/2006/relationships"><Relationship Id="rId2" Type="http://schemas.openxmlformats.org/officeDocument/2006/relationships/image" Target="../media/image5.svg"/><Relationship Id="rId1" Type="http://schemas.openxmlformats.org/officeDocument/2006/relationships/image" Target="../media/image4.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3EB31F6-DCA1-4357-B34F-A74EB58AB5CA}"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968B73C4-0682-45BE-9239-60FA3F3231C3}">
      <dgm:prSet/>
      <dgm:spPr/>
      <dgm:t>
        <a:bodyPr/>
        <a:lstStyle/>
        <a:p>
          <a:pPr>
            <a:lnSpc>
              <a:spcPct val="100000"/>
            </a:lnSpc>
          </a:pPr>
          <a:r>
            <a:rPr lang="en-US" b="1" i="0" dirty="0"/>
            <a:t>User Module-</a:t>
          </a:r>
          <a:r>
            <a:rPr lang="en-US" b="0" i="0" dirty="0"/>
            <a:t> All the User-related operations can be managed in this module. In this module, a user can register first using their name, contact number, and address and also can manage their profile. The user module will allow users to log in to the system using their names &amp; contact number. And </a:t>
          </a:r>
          <a:r>
            <a:rPr lang="en-US" dirty="0"/>
            <a:t>it allows the user to order or donate food.</a:t>
          </a:r>
        </a:p>
      </dgm:t>
    </dgm:pt>
    <dgm:pt modelId="{2CCCAD86-520E-4ACD-BDA7-5E94E0F76D4F}" type="parTrans" cxnId="{629646B3-BF31-4686-9FF8-CEAB8819E6C5}">
      <dgm:prSet/>
      <dgm:spPr/>
      <dgm:t>
        <a:bodyPr/>
        <a:lstStyle/>
        <a:p>
          <a:endParaRPr lang="en-US"/>
        </a:p>
      </dgm:t>
    </dgm:pt>
    <dgm:pt modelId="{EEA4E95F-9B84-4E23-9ABE-B10E5EB46CE9}" type="sibTrans" cxnId="{629646B3-BF31-4686-9FF8-CEAB8819E6C5}">
      <dgm:prSet/>
      <dgm:spPr/>
      <dgm:t>
        <a:bodyPr/>
        <a:lstStyle/>
        <a:p>
          <a:endParaRPr lang="en-US"/>
        </a:p>
      </dgm:t>
    </dgm:pt>
    <dgm:pt modelId="{7FFD793E-73AF-4D84-8CE3-3F6B236C0182}" type="pres">
      <dgm:prSet presAssocID="{33EB31F6-DCA1-4357-B34F-A74EB58AB5CA}" presName="root" presStyleCnt="0">
        <dgm:presLayoutVars>
          <dgm:dir/>
          <dgm:resizeHandles val="exact"/>
        </dgm:presLayoutVars>
      </dgm:prSet>
      <dgm:spPr/>
    </dgm:pt>
    <dgm:pt modelId="{E4154585-03DD-4AA0-8451-45E908D345AE}" type="pres">
      <dgm:prSet presAssocID="{968B73C4-0682-45BE-9239-60FA3F3231C3}" presName="compNode" presStyleCnt="0"/>
      <dgm:spPr/>
    </dgm:pt>
    <dgm:pt modelId="{1B58826D-8666-4C12-975F-22B691A2AC99}" type="pres">
      <dgm:prSet presAssocID="{968B73C4-0682-45BE-9239-60FA3F3231C3}" presName="bgRect" presStyleLbl="bgShp" presStyleIdx="0" presStyleCnt="1"/>
      <dgm:spPr/>
    </dgm:pt>
    <dgm:pt modelId="{CB376037-1E99-4385-ADC4-1427CE2E0100}" type="pres">
      <dgm:prSet presAssocID="{968B73C4-0682-45BE-9239-60FA3F3231C3}" presName="iconRect" presStyleLbl="node1" presStyleIdx="0" presStyleCnt="1"/>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Programmer"/>
        </a:ext>
      </dgm:extLst>
    </dgm:pt>
    <dgm:pt modelId="{C756FB04-1810-4168-B6C1-730F2535D438}" type="pres">
      <dgm:prSet presAssocID="{968B73C4-0682-45BE-9239-60FA3F3231C3}" presName="spaceRect" presStyleCnt="0"/>
      <dgm:spPr/>
    </dgm:pt>
    <dgm:pt modelId="{9D67E8CE-7014-4AA8-98AA-CE7FFE12FBCD}" type="pres">
      <dgm:prSet presAssocID="{968B73C4-0682-45BE-9239-60FA3F3231C3}" presName="parTx" presStyleLbl="revTx" presStyleIdx="0" presStyleCnt="1">
        <dgm:presLayoutVars>
          <dgm:chMax val="0"/>
          <dgm:chPref val="0"/>
        </dgm:presLayoutVars>
      </dgm:prSet>
      <dgm:spPr/>
    </dgm:pt>
  </dgm:ptLst>
  <dgm:cxnLst>
    <dgm:cxn modelId="{9BFE2571-9DAB-469C-856C-EAC4AAC69339}" type="presOf" srcId="{968B73C4-0682-45BE-9239-60FA3F3231C3}" destId="{9D67E8CE-7014-4AA8-98AA-CE7FFE12FBCD}" srcOrd="0" destOrd="0" presId="urn:microsoft.com/office/officeart/2018/2/layout/IconVerticalSolidList"/>
    <dgm:cxn modelId="{629646B3-BF31-4686-9FF8-CEAB8819E6C5}" srcId="{33EB31F6-DCA1-4357-B34F-A74EB58AB5CA}" destId="{968B73C4-0682-45BE-9239-60FA3F3231C3}" srcOrd="0" destOrd="0" parTransId="{2CCCAD86-520E-4ACD-BDA7-5E94E0F76D4F}" sibTransId="{EEA4E95F-9B84-4E23-9ABE-B10E5EB46CE9}"/>
    <dgm:cxn modelId="{A26ACBBA-721A-4739-AE5E-6F9AE851AEDE}" type="presOf" srcId="{33EB31F6-DCA1-4357-B34F-A74EB58AB5CA}" destId="{7FFD793E-73AF-4D84-8CE3-3F6B236C0182}" srcOrd="0" destOrd="0" presId="urn:microsoft.com/office/officeart/2018/2/layout/IconVerticalSolidList"/>
    <dgm:cxn modelId="{E704EF8D-941B-4E74-8F4B-F703765723A6}" type="presParOf" srcId="{7FFD793E-73AF-4D84-8CE3-3F6B236C0182}" destId="{E4154585-03DD-4AA0-8451-45E908D345AE}" srcOrd="0" destOrd="0" presId="urn:microsoft.com/office/officeart/2018/2/layout/IconVerticalSolidList"/>
    <dgm:cxn modelId="{5FAC19CB-82DB-4C02-96FF-2CB4FEC81A2E}" type="presParOf" srcId="{E4154585-03DD-4AA0-8451-45E908D345AE}" destId="{1B58826D-8666-4C12-975F-22B691A2AC99}" srcOrd="0" destOrd="0" presId="urn:microsoft.com/office/officeart/2018/2/layout/IconVerticalSolidList"/>
    <dgm:cxn modelId="{8062E4AF-DCA4-4AD5-A9D4-F19D391CCA1E}" type="presParOf" srcId="{E4154585-03DD-4AA0-8451-45E908D345AE}" destId="{CB376037-1E99-4385-ADC4-1427CE2E0100}" srcOrd="1" destOrd="0" presId="urn:microsoft.com/office/officeart/2018/2/layout/IconVerticalSolidList"/>
    <dgm:cxn modelId="{1E6E9E1C-BC5A-4014-9A92-6E7F84D1AB8D}" type="presParOf" srcId="{E4154585-03DD-4AA0-8451-45E908D345AE}" destId="{C756FB04-1810-4168-B6C1-730F2535D438}" srcOrd="2" destOrd="0" presId="urn:microsoft.com/office/officeart/2018/2/layout/IconVerticalSolidList"/>
    <dgm:cxn modelId="{B9A35DFB-6A4C-4711-AE04-87E3796D499F}" type="presParOf" srcId="{E4154585-03DD-4AA0-8451-45E908D345AE}" destId="{9D67E8CE-7014-4AA8-98AA-CE7FFE12FBCD}"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222BCC1-5454-4A2A-8D10-0609EE4376A8}" type="doc">
      <dgm:prSet loTypeId="urn:microsoft.com/office/officeart/2008/layout/LinedList" loCatId="list" qsTypeId="urn:microsoft.com/office/officeart/2005/8/quickstyle/simple1" qsCatId="simple" csTypeId="urn:microsoft.com/office/officeart/2005/8/colors/colorful2" csCatId="colorful"/>
      <dgm:spPr/>
      <dgm:t>
        <a:bodyPr/>
        <a:lstStyle/>
        <a:p>
          <a:endParaRPr lang="en-US"/>
        </a:p>
      </dgm:t>
    </dgm:pt>
    <dgm:pt modelId="{B3903A8B-99A9-494D-96F2-BE12FE490A33}">
      <dgm:prSet/>
      <dgm:spPr/>
      <dgm:t>
        <a:bodyPr/>
        <a:lstStyle/>
        <a:p>
          <a:r>
            <a:rPr lang="en-US" b="0" i="0" dirty="0">
              <a:latin typeface="+mj-lt"/>
            </a:rPr>
            <a:t>Can log in/log out of the system</a:t>
          </a:r>
          <a:r>
            <a:rPr lang="en-US" b="0" i="0" dirty="0"/>
            <a:t>.</a:t>
          </a:r>
          <a:endParaRPr lang="en-US" dirty="0"/>
        </a:p>
      </dgm:t>
    </dgm:pt>
    <dgm:pt modelId="{6DF3D3D2-6D75-4146-8715-D8249DFD9D54}" type="parTrans" cxnId="{86B9FB8F-AF1A-407D-AD7C-17B7BDF39549}">
      <dgm:prSet/>
      <dgm:spPr/>
      <dgm:t>
        <a:bodyPr/>
        <a:lstStyle/>
        <a:p>
          <a:endParaRPr lang="en-US"/>
        </a:p>
      </dgm:t>
    </dgm:pt>
    <dgm:pt modelId="{33935B31-FDEF-47B2-9AB8-FBABEF5B24A8}" type="sibTrans" cxnId="{86B9FB8F-AF1A-407D-AD7C-17B7BDF39549}">
      <dgm:prSet/>
      <dgm:spPr/>
      <dgm:t>
        <a:bodyPr/>
        <a:lstStyle/>
        <a:p>
          <a:endParaRPr lang="en-US"/>
        </a:p>
      </dgm:t>
    </dgm:pt>
    <dgm:pt modelId="{4A25BFDB-9DDF-44D1-9A6E-035B8DACC5F9}">
      <dgm:prSet/>
      <dgm:spPr/>
      <dgm:t>
        <a:bodyPr/>
        <a:lstStyle/>
        <a:p>
          <a:r>
            <a:rPr lang="en-US" b="0" i="0" dirty="0">
              <a:latin typeface="+mj-lt"/>
            </a:rPr>
            <a:t>Can manage “My profile”.</a:t>
          </a:r>
          <a:endParaRPr lang="en-US" dirty="0">
            <a:latin typeface="+mj-lt"/>
          </a:endParaRPr>
        </a:p>
      </dgm:t>
    </dgm:pt>
    <dgm:pt modelId="{DB323E01-9EBB-4B38-B021-6356A2A482F5}" type="parTrans" cxnId="{AAEDA005-1797-491A-93B5-A045A1FBCDFC}">
      <dgm:prSet/>
      <dgm:spPr/>
      <dgm:t>
        <a:bodyPr/>
        <a:lstStyle/>
        <a:p>
          <a:endParaRPr lang="en-US"/>
        </a:p>
      </dgm:t>
    </dgm:pt>
    <dgm:pt modelId="{CE252E6F-ADAB-4031-A4BB-835F8420F50C}" type="sibTrans" cxnId="{AAEDA005-1797-491A-93B5-A045A1FBCDFC}">
      <dgm:prSet/>
      <dgm:spPr/>
      <dgm:t>
        <a:bodyPr/>
        <a:lstStyle/>
        <a:p>
          <a:endParaRPr lang="en-US"/>
        </a:p>
      </dgm:t>
    </dgm:pt>
    <dgm:pt modelId="{0D304098-AA0E-42B6-A7F8-B554743FE44A}">
      <dgm:prSet/>
      <dgm:spPr/>
      <dgm:t>
        <a:bodyPr/>
        <a:lstStyle/>
        <a:p>
          <a:r>
            <a:rPr lang="en-US" b="0" i="0" dirty="0">
              <a:latin typeface="+mj-lt"/>
            </a:rPr>
            <a:t>Can change password.</a:t>
          </a:r>
          <a:endParaRPr lang="en-US" dirty="0">
            <a:latin typeface="+mj-lt"/>
          </a:endParaRPr>
        </a:p>
      </dgm:t>
    </dgm:pt>
    <dgm:pt modelId="{A81BC664-9814-4079-BBA1-26C36CB5D486}" type="parTrans" cxnId="{21E1B40C-EAAF-4B1D-9E8B-972C1B2F21D0}">
      <dgm:prSet/>
      <dgm:spPr/>
      <dgm:t>
        <a:bodyPr/>
        <a:lstStyle/>
        <a:p>
          <a:endParaRPr lang="en-US"/>
        </a:p>
      </dgm:t>
    </dgm:pt>
    <dgm:pt modelId="{D1812862-F76B-4C77-9200-162FDD37EE2E}" type="sibTrans" cxnId="{21E1B40C-EAAF-4B1D-9E8B-972C1B2F21D0}">
      <dgm:prSet/>
      <dgm:spPr/>
      <dgm:t>
        <a:bodyPr/>
        <a:lstStyle/>
        <a:p>
          <a:endParaRPr lang="en-US"/>
        </a:p>
      </dgm:t>
    </dgm:pt>
    <dgm:pt modelId="{E928FAE0-DEED-4FF8-A3B6-60F028B52F92}">
      <dgm:prSet/>
      <dgm:spPr/>
      <dgm:t>
        <a:bodyPr/>
        <a:lstStyle/>
        <a:p>
          <a:r>
            <a:rPr lang="en-US" b="0" i="0" dirty="0">
              <a:latin typeface="+mj-lt"/>
            </a:rPr>
            <a:t>Can order </a:t>
          </a:r>
          <a:r>
            <a:rPr lang="en-US" dirty="0">
              <a:latin typeface="+mj-lt"/>
            </a:rPr>
            <a:t>f</a:t>
          </a:r>
          <a:r>
            <a:rPr lang="en-US" b="0" i="0" dirty="0">
              <a:latin typeface="+mj-lt"/>
            </a:rPr>
            <a:t>ood.</a:t>
          </a:r>
          <a:endParaRPr lang="en-US" dirty="0">
            <a:latin typeface="+mj-lt"/>
          </a:endParaRPr>
        </a:p>
      </dgm:t>
    </dgm:pt>
    <dgm:pt modelId="{97BD20E0-0FE3-40D5-A749-B88BF35444FB}" type="parTrans" cxnId="{FA4018ED-4309-45B9-B274-0BC21D459F41}">
      <dgm:prSet/>
      <dgm:spPr/>
      <dgm:t>
        <a:bodyPr/>
        <a:lstStyle/>
        <a:p>
          <a:endParaRPr lang="en-US"/>
        </a:p>
      </dgm:t>
    </dgm:pt>
    <dgm:pt modelId="{A83DC34B-5C72-4594-AEC3-EE6E06176B0B}" type="sibTrans" cxnId="{FA4018ED-4309-45B9-B274-0BC21D459F41}">
      <dgm:prSet/>
      <dgm:spPr/>
      <dgm:t>
        <a:bodyPr/>
        <a:lstStyle/>
        <a:p>
          <a:endParaRPr lang="en-US"/>
        </a:p>
      </dgm:t>
    </dgm:pt>
    <dgm:pt modelId="{6A8E0EF9-76EB-4791-80DB-335D96CDB21A}">
      <dgm:prSet/>
      <dgm:spPr/>
      <dgm:t>
        <a:bodyPr/>
        <a:lstStyle/>
        <a:p>
          <a:r>
            <a:rPr lang="en-US" b="0" i="0" dirty="0">
              <a:latin typeface="+mj-lt"/>
            </a:rPr>
            <a:t>Can donate food.</a:t>
          </a:r>
          <a:endParaRPr lang="en-US" dirty="0">
            <a:latin typeface="+mj-lt"/>
          </a:endParaRPr>
        </a:p>
      </dgm:t>
    </dgm:pt>
    <dgm:pt modelId="{247F598D-10C2-4D56-B5E0-EC89D3DCA7F3}" type="parTrans" cxnId="{4EBAE8AB-BBCD-4B44-A877-A3E460072063}">
      <dgm:prSet/>
      <dgm:spPr/>
      <dgm:t>
        <a:bodyPr/>
        <a:lstStyle/>
        <a:p>
          <a:endParaRPr lang="en-US"/>
        </a:p>
      </dgm:t>
    </dgm:pt>
    <dgm:pt modelId="{AF4F04A6-E5E8-43B3-8B63-4BCF6F738470}" type="sibTrans" cxnId="{4EBAE8AB-BBCD-4B44-A877-A3E460072063}">
      <dgm:prSet/>
      <dgm:spPr/>
      <dgm:t>
        <a:bodyPr/>
        <a:lstStyle/>
        <a:p>
          <a:endParaRPr lang="en-US"/>
        </a:p>
      </dgm:t>
    </dgm:pt>
    <dgm:pt modelId="{73AFFA73-CB9F-4F96-A4DE-542AB8FB4EAA}">
      <dgm:prSet/>
      <dgm:spPr/>
      <dgm:t>
        <a:bodyPr/>
        <a:lstStyle/>
        <a:p>
          <a:r>
            <a:rPr lang="en-US" b="0" i="0" dirty="0">
              <a:latin typeface="+mj-lt"/>
            </a:rPr>
            <a:t>Can share the photos of the donating </a:t>
          </a:r>
          <a:r>
            <a:rPr lang="en-US" dirty="0">
              <a:latin typeface="+mj-lt"/>
            </a:rPr>
            <a:t>food.</a:t>
          </a:r>
        </a:p>
      </dgm:t>
    </dgm:pt>
    <dgm:pt modelId="{46294B0D-19E9-40B2-8D31-46DCA14D62E0}" type="parTrans" cxnId="{E4507368-8F76-424A-9B86-329FCDC3083C}">
      <dgm:prSet/>
      <dgm:spPr/>
      <dgm:t>
        <a:bodyPr/>
        <a:lstStyle/>
        <a:p>
          <a:endParaRPr lang="en-US"/>
        </a:p>
      </dgm:t>
    </dgm:pt>
    <dgm:pt modelId="{652330EE-C5FC-4C1E-808C-2C840C6A79A5}" type="sibTrans" cxnId="{E4507368-8F76-424A-9B86-329FCDC3083C}">
      <dgm:prSet/>
      <dgm:spPr/>
      <dgm:t>
        <a:bodyPr/>
        <a:lstStyle/>
        <a:p>
          <a:endParaRPr lang="en-US"/>
        </a:p>
      </dgm:t>
    </dgm:pt>
    <dgm:pt modelId="{C789297E-BAB3-471E-BCD0-BED8DA47D5D4}" type="pres">
      <dgm:prSet presAssocID="{7222BCC1-5454-4A2A-8D10-0609EE4376A8}" presName="vert0" presStyleCnt="0">
        <dgm:presLayoutVars>
          <dgm:dir/>
          <dgm:animOne val="branch"/>
          <dgm:animLvl val="lvl"/>
        </dgm:presLayoutVars>
      </dgm:prSet>
      <dgm:spPr/>
    </dgm:pt>
    <dgm:pt modelId="{0EE93C2C-3B71-422A-A865-AACC168F9D69}" type="pres">
      <dgm:prSet presAssocID="{B3903A8B-99A9-494D-96F2-BE12FE490A33}" presName="thickLine" presStyleLbl="alignNode1" presStyleIdx="0" presStyleCnt="6"/>
      <dgm:spPr/>
    </dgm:pt>
    <dgm:pt modelId="{31429A0B-F328-40AE-909E-B9472FBFC96D}" type="pres">
      <dgm:prSet presAssocID="{B3903A8B-99A9-494D-96F2-BE12FE490A33}" presName="horz1" presStyleCnt="0"/>
      <dgm:spPr/>
    </dgm:pt>
    <dgm:pt modelId="{B9AA5135-92B1-4427-9D87-8C0FAE4BCF46}" type="pres">
      <dgm:prSet presAssocID="{B3903A8B-99A9-494D-96F2-BE12FE490A33}" presName="tx1" presStyleLbl="revTx" presStyleIdx="0" presStyleCnt="6"/>
      <dgm:spPr/>
    </dgm:pt>
    <dgm:pt modelId="{BEEE678E-41AD-4981-8589-A357B04263D7}" type="pres">
      <dgm:prSet presAssocID="{B3903A8B-99A9-494D-96F2-BE12FE490A33}" presName="vert1" presStyleCnt="0"/>
      <dgm:spPr/>
    </dgm:pt>
    <dgm:pt modelId="{A5199DE5-5BC0-4D3B-8A43-4F829C4FBCEC}" type="pres">
      <dgm:prSet presAssocID="{4A25BFDB-9DDF-44D1-9A6E-035B8DACC5F9}" presName="thickLine" presStyleLbl="alignNode1" presStyleIdx="1" presStyleCnt="6"/>
      <dgm:spPr/>
    </dgm:pt>
    <dgm:pt modelId="{CB82B193-5775-4906-B54F-9B604F404A6E}" type="pres">
      <dgm:prSet presAssocID="{4A25BFDB-9DDF-44D1-9A6E-035B8DACC5F9}" presName="horz1" presStyleCnt="0"/>
      <dgm:spPr/>
    </dgm:pt>
    <dgm:pt modelId="{98FAB2E6-FD4C-4285-AC31-6F7E6187E70C}" type="pres">
      <dgm:prSet presAssocID="{4A25BFDB-9DDF-44D1-9A6E-035B8DACC5F9}" presName="tx1" presStyleLbl="revTx" presStyleIdx="1" presStyleCnt="6"/>
      <dgm:spPr/>
    </dgm:pt>
    <dgm:pt modelId="{3077A15D-78FF-47EF-866A-B5B0A34AB6EF}" type="pres">
      <dgm:prSet presAssocID="{4A25BFDB-9DDF-44D1-9A6E-035B8DACC5F9}" presName="vert1" presStyleCnt="0"/>
      <dgm:spPr/>
    </dgm:pt>
    <dgm:pt modelId="{036ECB10-9ACB-446A-9045-8D2C05FFA25F}" type="pres">
      <dgm:prSet presAssocID="{0D304098-AA0E-42B6-A7F8-B554743FE44A}" presName="thickLine" presStyleLbl="alignNode1" presStyleIdx="2" presStyleCnt="6"/>
      <dgm:spPr/>
    </dgm:pt>
    <dgm:pt modelId="{668C2C78-F8A8-445B-8206-51CC3AD3D911}" type="pres">
      <dgm:prSet presAssocID="{0D304098-AA0E-42B6-A7F8-B554743FE44A}" presName="horz1" presStyleCnt="0"/>
      <dgm:spPr/>
    </dgm:pt>
    <dgm:pt modelId="{F09782E4-7F1D-4B4D-9077-8672F40891DD}" type="pres">
      <dgm:prSet presAssocID="{0D304098-AA0E-42B6-A7F8-B554743FE44A}" presName="tx1" presStyleLbl="revTx" presStyleIdx="2" presStyleCnt="6"/>
      <dgm:spPr/>
    </dgm:pt>
    <dgm:pt modelId="{C21DDE11-3FD5-444A-8FF5-99AFF6D8A251}" type="pres">
      <dgm:prSet presAssocID="{0D304098-AA0E-42B6-A7F8-B554743FE44A}" presName="vert1" presStyleCnt="0"/>
      <dgm:spPr/>
    </dgm:pt>
    <dgm:pt modelId="{41DE1786-FB37-42BE-92BF-939C7C31E78B}" type="pres">
      <dgm:prSet presAssocID="{E928FAE0-DEED-4FF8-A3B6-60F028B52F92}" presName="thickLine" presStyleLbl="alignNode1" presStyleIdx="3" presStyleCnt="6"/>
      <dgm:spPr/>
    </dgm:pt>
    <dgm:pt modelId="{FDF42160-7711-42DE-B5F7-75722205E539}" type="pres">
      <dgm:prSet presAssocID="{E928FAE0-DEED-4FF8-A3B6-60F028B52F92}" presName="horz1" presStyleCnt="0"/>
      <dgm:spPr/>
    </dgm:pt>
    <dgm:pt modelId="{C0197A6F-210A-4A6A-B0B0-57A78104A557}" type="pres">
      <dgm:prSet presAssocID="{E928FAE0-DEED-4FF8-A3B6-60F028B52F92}" presName="tx1" presStyleLbl="revTx" presStyleIdx="3" presStyleCnt="6"/>
      <dgm:spPr/>
    </dgm:pt>
    <dgm:pt modelId="{81F67633-3719-4E2B-A441-7B04DEE83CB6}" type="pres">
      <dgm:prSet presAssocID="{E928FAE0-DEED-4FF8-A3B6-60F028B52F92}" presName="vert1" presStyleCnt="0"/>
      <dgm:spPr/>
    </dgm:pt>
    <dgm:pt modelId="{52426D79-C7BA-4843-91D2-2FD2250F5326}" type="pres">
      <dgm:prSet presAssocID="{6A8E0EF9-76EB-4791-80DB-335D96CDB21A}" presName="thickLine" presStyleLbl="alignNode1" presStyleIdx="4" presStyleCnt="6"/>
      <dgm:spPr/>
    </dgm:pt>
    <dgm:pt modelId="{B4E9A035-9CDC-4A25-BF19-C9081933EA11}" type="pres">
      <dgm:prSet presAssocID="{6A8E0EF9-76EB-4791-80DB-335D96CDB21A}" presName="horz1" presStyleCnt="0"/>
      <dgm:spPr/>
    </dgm:pt>
    <dgm:pt modelId="{DFF77C3C-ADB3-4024-8B03-A3232B8083F2}" type="pres">
      <dgm:prSet presAssocID="{6A8E0EF9-76EB-4791-80DB-335D96CDB21A}" presName="tx1" presStyleLbl="revTx" presStyleIdx="4" presStyleCnt="6"/>
      <dgm:spPr/>
    </dgm:pt>
    <dgm:pt modelId="{4075D37B-C5B7-41FF-9CAC-95BFE49D1B2A}" type="pres">
      <dgm:prSet presAssocID="{6A8E0EF9-76EB-4791-80DB-335D96CDB21A}" presName="vert1" presStyleCnt="0"/>
      <dgm:spPr/>
    </dgm:pt>
    <dgm:pt modelId="{6085D34A-08E6-4B52-9BFE-412BABDC54AA}" type="pres">
      <dgm:prSet presAssocID="{73AFFA73-CB9F-4F96-A4DE-542AB8FB4EAA}" presName="thickLine" presStyleLbl="alignNode1" presStyleIdx="5" presStyleCnt="6"/>
      <dgm:spPr/>
    </dgm:pt>
    <dgm:pt modelId="{13BE0AD9-B758-4086-AB36-8DA7BE5D9F44}" type="pres">
      <dgm:prSet presAssocID="{73AFFA73-CB9F-4F96-A4DE-542AB8FB4EAA}" presName="horz1" presStyleCnt="0"/>
      <dgm:spPr/>
    </dgm:pt>
    <dgm:pt modelId="{520978F6-380A-403C-B191-F46F6A01A90A}" type="pres">
      <dgm:prSet presAssocID="{73AFFA73-CB9F-4F96-A4DE-542AB8FB4EAA}" presName="tx1" presStyleLbl="revTx" presStyleIdx="5" presStyleCnt="6"/>
      <dgm:spPr/>
    </dgm:pt>
    <dgm:pt modelId="{DE412D39-A5BA-4556-B52F-902A46D664E8}" type="pres">
      <dgm:prSet presAssocID="{73AFFA73-CB9F-4F96-A4DE-542AB8FB4EAA}" presName="vert1" presStyleCnt="0"/>
      <dgm:spPr/>
    </dgm:pt>
  </dgm:ptLst>
  <dgm:cxnLst>
    <dgm:cxn modelId="{AAEDA005-1797-491A-93B5-A045A1FBCDFC}" srcId="{7222BCC1-5454-4A2A-8D10-0609EE4376A8}" destId="{4A25BFDB-9DDF-44D1-9A6E-035B8DACC5F9}" srcOrd="1" destOrd="0" parTransId="{DB323E01-9EBB-4B38-B021-6356A2A482F5}" sibTransId="{CE252E6F-ADAB-4031-A4BB-835F8420F50C}"/>
    <dgm:cxn modelId="{21E1B40C-EAAF-4B1D-9E8B-972C1B2F21D0}" srcId="{7222BCC1-5454-4A2A-8D10-0609EE4376A8}" destId="{0D304098-AA0E-42B6-A7F8-B554743FE44A}" srcOrd="2" destOrd="0" parTransId="{A81BC664-9814-4079-BBA1-26C36CB5D486}" sibTransId="{D1812862-F76B-4C77-9200-162FDD37EE2E}"/>
    <dgm:cxn modelId="{A179BB39-D5B6-48C2-B126-2635C32DE0C9}" type="presOf" srcId="{6A8E0EF9-76EB-4791-80DB-335D96CDB21A}" destId="{DFF77C3C-ADB3-4024-8B03-A3232B8083F2}" srcOrd="0" destOrd="0" presId="urn:microsoft.com/office/officeart/2008/layout/LinedList"/>
    <dgm:cxn modelId="{E4507368-8F76-424A-9B86-329FCDC3083C}" srcId="{7222BCC1-5454-4A2A-8D10-0609EE4376A8}" destId="{73AFFA73-CB9F-4F96-A4DE-542AB8FB4EAA}" srcOrd="5" destOrd="0" parTransId="{46294B0D-19E9-40B2-8D31-46DCA14D62E0}" sibTransId="{652330EE-C5FC-4C1E-808C-2C840C6A79A5}"/>
    <dgm:cxn modelId="{ADC3B850-FACB-4DE1-8A66-7BDE3C98FFB0}" type="presOf" srcId="{73AFFA73-CB9F-4F96-A4DE-542AB8FB4EAA}" destId="{520978F6-380A-403C-B191-F46F6A01A90A}" srcOrd="0" destOrd="0" presId="urn:microsoft.com/office/officeart/2008/layout/LinedList"/>
    <dgm:cxn modelId="{6D033F8D-0FB3-4697-8129-515BC4855648}" type="presOf" srcId="{4A25BFDB-9DDF-44D1-9A6E-035B8DACC5F9}" destId="{98FAB2E6-FD4C-4285-AC31-6F7E6187E70C}" srcOrd="0" destOrd="0" presId="urn:microsoft.com/office/officeart/2008/layout/LinedList"/>
    <dgm:cxn modelId="{86B9FB8F-AF1A-407D-AD7C-17B7BDF39549}" srcId="{7222BCC1-5454-4A2A-8D10-0609EE4376A8}" destId="{B3903A8B-99A9-494D-96F2-BE12FE490A33}" srcOrd="0" destOrd="0" parTransId="{6DF3D3D2-6D75-4146-8715-D8249DFD9D54}" sibTransId="{33935B31-FDEF-47B2-9AB8-FBABEF5B24A8}"/>
    <dgm:cxn modelId="{14A8ADAB-1D4F-435B-9BC0-3C905B8BA384}" type="presOf" srcId="{B3903A8B-99A9-494D-96F2-BE12FE490A33}" destId="{B9AA5135-92B1-4427-9D87-8C0FAE4BCF46}" srcOrd="0" destOrd="0" presId="urn:microsoft.com/office/officeart/2008/layout/LinedList"/>
    <dgm:cxn modelId="{4EBAE8AB-BBCD-4B44-A877-A3E460072063}" srcId="{7222BCC1-5454-4A2A-8D10-0609EE4376A8}" destId="{6A8E0EF9-76EB-4791-80DB-335D96CDB21A}" srcOrd="4" destOrd="0" parTransId="{247F598D-10C2-4D56-B5E0-EC89D3DCA7F3}" sibTransId="{AF4F04A6-E5E8-43B3-8B63-4BCF6F738470}"/>
    <dgm:cxn modelId="{B0B9C1C7-8F21-4DE3-8298-D3F5F9434D83}" type="presOf" srcId="{E928FAE0-DEED-4FF8-A3B6-60F028B52F92}" destId="{C0197A6F-210A-4A6A-B0B0-57A78104A557}" srcOrd="0" destOrd="0" presId="urn:microsoft.com/office/officeart/2008/layout/LinedList"/>
    <dgm:cxn modelId="{7423B7E6-BD2E-4B95-A615-8A006B15D25B}" type="presOf" srcId="{0D304098-AA0E-42B6-A7F8-B554743FE44A}" destId="{F09782E4-7F1D-4B4D-9077-8672F40891DD}" srcOrd="0" destOrd="0" presId="urn:microsoft.com/office/officeart/2008/layout/LinedList"/>
    <dgm:cxn modelId="{FA4018ED-4309-45B9-B274-0BC21D459F41}" srcId="{7222BCC1-5454-4A2A-8D10-0609EE4376A8}" destId="{E928FAE0-DEED-4FF8-A3B6-60F028B52F92}" srcOrd="3" destOrd="0" parTransId="{97BD20E0-0FE3-40D5-A749-B88BF35444FB}" sibTransId="{A83DC34B-5C72-4594-AEC3-EE6E06176B0B}"/>
    <dgm:cxn modelId="{4F92A0F3-82AD-4F45-AEEA-6B4A2F5C65DA}" type="presOf" srcId="{7222BCC1-5454-4A2A-8D10-0609EE4376A8}" destId="{C789297E-BAB3-471E-BCD0-BED8DA47D5D4}" srcOrd="0" destOrd="0" presId="urn:microsoft.com/office/officeart/2008/layout/LinedList"/>
    <dgm:cxn modelId="{FB78B860-70BE-4216-9262-9376FF5F747A}" type="presParOf" srcId="{C789297E-BAB3-471E-BCD0-BED8DA47D5D4}" destId="{0EE93C2C-3B71-422A-A865-AACC168F9D69}" srcOrd="0" destOrd="0" presId="urn:microsoft.com/office/officeart/2008/layout/LinedList"/>
    <dgm:cxn modelId="{C3CBBE04-890B-4EDB-8208-EE9DE24B3F13}" type="presParOf" srcId="{C789297E-BAB3-471E-BCD0-BED8DA47D5D4}" destId="{31429A0B-F328-40AE-909E-B9472FBFC96D}" srcOrd="1" destOrd="0" presId="urn:microsoft.com/office/officeart/2008/layout/LinedList"/>
    <dgm:cxn modelId="{B2CBABCA-1B63-4067-B613-62302A4A7E17}" type="presParOf" srcId="{31429A0B-F328-40AE-909E-B9472FBFC96D}" destId="{B9AA5135-92B1-4427-9D87-8C0FAE4BCF46}" srcOrd="0" destOrd="0" presId="urn:microsoft.com/office/officeart/2008/layout/LinedList"/>
    <dgm:cxn modelId="{06B09EE2-F83E-4D8E-B6CD-AC398050CE69}" type="presParOf" srcId="{31429A0B-F328-40AE-909E-B9472FBFC96D}" destId="{BEEE678E-41AD-4981-8589-A357B04263D7}" srcOrd="1" destOrd="0" presId="urn:microsoft.com/office/officeart/2008/layout/LinedList"/>
    <dgm:cxn modelId="{C9D311AB-FFB2-4638-BE2E-DE6BD712173D}" type="presParOf" srcId="{C789297E-BAB3-471E-BCD0-BED8DA47D5D4}" destId="{A5199DE5-5BC0-4D3B-8A43-4F829C4FBCEC}" srcOrd="2" destOrd="0" presId="urn:microsoft.com/office/officeart/2008/layout/LinedList"/>
    <dgm:cxn modelId="{41CBF30A-44BC-4F8D-8974-3084358C29A3}" type="presParOf" srcId="{C789297E-BAB3-471E-BCD0-BED8DA47D5D4}" destId="{CB82B193-5775-4906-B54F-9B604F404A6E}" srcOrd="3" destOrd="0" presId="urn:microsoft.com/office/officeart/2008/layout/LinedList"/>
    <dgm:cxn modelId="{717CE748-4A33-498C-B1D3-A9A9784D4ECC}" type="presParOf" srcId="{CB82B193-5775-4906-B54F-9B604F404A6E}" destId="{98FAB2E6-FD4C-4285-AC31-6F7E6187E70C}" srcOrd="0" destOrd="0" presId="urn:microsoft.com/office/officeart/2008/layout/LinedList"/>
    <dgm:cxn modelId="{C9134E26-D0DB-4408-AA7B-37D0F10B740D}" type="presParOf" srcId="{CB82B193-5775-4906-B54F-9B604F404A6E}" destId="{3077A15D-78FF-47EF-866A-B5B0A34AB6EF}" srcOrd="1" destOrd="0" presId="urn:microsoft.com/office/officeart/2008/layout/LinedList"/>
    <dgm:cxn modelId="{B416C0F1-4E13-4EB8-9BE9-92816AEC84B6}" type="presParOf" srcId="{C789297E-BAB3-471E-BCD0-BED8DA47D5D4}" destId="{036ECB10-9ACB-446A-9045-8D2C05FFA25F}" srcOrd="4" destOrd="0" presId="urn:microsoft.com/office/officeart/2008/layout/LinedList"/>
    <dgm:cxn modelId="{5C60B888-C2A2-43D5-971C-69E02BC745F5}" type="presParOf" srcId="{C789297E-BAB3-471E-BCD0-BED8DA47D5D4}" destId="{668C2C78-F8A8-445B-8206-51CC3AD3D911}" srcOrd="5" destOrd="0" presId="urn:microsoft.com/office/officeart/2008/layout/LinedList"/>
    <dgm:cxn modelId="{B0D8EB76-5C7D-4F4F-BEAF-11F8AD72C1FE}" type="presParOf" srcId="{668C2C78-F8A8-445B-8206-51CC3AD3D911}" destId="{F09782E4-7F1D-4B4D-9077-8672F40891DD}" srcOrd="0" destOrd="0" presId="urn:microsoft.com/office/officeart/2008/layout/LinedList"/>
    <dgm:cxn modelId="{DAB374B5-3A01-4A95-B4DA-BB754849F8FE}" type="presParOf" srcId="{668C2C78-F8A8-445B-8206-51CC3AD3D911}" destId="{C21DDE11-3FD5-444A-8FF5-99AFF6D8A251}" srcOrd="1" destOrd="0" presId="urn:microsoft.com/office/officeart/2008/layout/LinedList"/>
    <dgm:cxn modelId="{93163749-4936-4CA9-A480-4BC7F1BB0206}" type="presParOf" srcId="{C789297E-BAB3-471E-BCD0-BED8DA47D5D4}" destId="{41DE1786-FB37-42BE-92BF-939C7C31E78B}" srcOrd="6" destOrd="0" presId="urn:microsoft.com/office/officeart/2008/layout/LinedList"/>
    <dgm:cxn modelId="{E6E5110F-E852-49D0-9B4C-6BD80F725032}" type="presParOf" srcId="{C789297E-BAB3-471E-BCD0-BED8DA47D5D4}" destId="{FDF42160-7711-42DE-B5F7-75722205E539}" srcOrd="7" destOrd="0" presId="urn:microsoft.com/office/officeart/2008/layout/LinedList"/>
    <dgm:cxn modelId="{19736E41-B2A7-4F00-A23C-A80E7B28531F}" type="presParOf" srcId="{FDF42160-7711-42DE-B5F7-75722205E539}" destId="{C0197A6F-210A-4A6A-B0B0-57A78104A557}" srcOrd="0" destOrd="0" presId="urn:microsoft.com/office/officeart/2008/layout/LinedList"/>
    <dgm:cxn modelId="{0F379A21-9D4C-47B2-9214-34DF7EF14749}" type="presParOf" srcId="{FDF42160-7711-42DE-B5F7-75722205E539}" destId="{81F67633-3719-4E2B-A441-7B04DEE83CB6}" srcOrd="1" destOrd="0" presId="urn:microsoft.com/office/officeart/2008/layout/LinedList"/>
    <dgm:cxn modelId="{378CC77F-614E-43E2-ABFA-48A8593F4A20}" type="presParOf" srcId="{C789297E-BAB3-471E-BCD0-BED8DA47D5D4}" destId="{52426D79-C7BA-4843-91D2-2FD2250F5326}" srcOrd="8" destOrd="0" presId="urn:microsoft.com/office/officeart/2008/layout/LinedList"/>
    <dgm:cxn modelId="{B5087118-2D1F-4C2E-B612-541822A7934C}" type="presParOf" srcId="{C789297E-BAB3-471E-BCD0-BED8DA47D5D4}" destId="{B4E9A035-9CDC-4A25-BF19-C9081933EA11}" srcOrd="9" destOrd="0" presId="urn:microsoft.com/office/officeart/2008/layout/LinedList"/>
    <dgm:cxn modelId="{676D88B3-176B-41BD-A2CF-3AF50C35B311}" type="presParOf" srcId="{B4E9A035-9CDC-4A25-BF19-C9081933EA11}" destId="{DFF77C3C-ADB3-4024-8B03-A3232B8083F2}" srcOrd="0" destOrd="0" presId="urn:microsoft.com/office/officeart/2008/layout/LinedList"/>
    <dgm:cxn modelId="{2F8E00B6-7BA3-45B9-9E91-6E0386B7A9C6}" type="presParOf" srcId="{B4E9A035-9CDC-4A25-BF19-C9081933EA11}" destId="{4075D37B-C5B7-41FF-9CAC-95BFE49D1B2A}" srcOrd="1" destOrd="0" presId="urn:microsoft.com/office/officeart/2008/layout/LinedList"/>
    <dgm:cxn modelId="{FA2221DB-0E0C-4A03-8FA1-36B493E53BB5}" type="presParOf" srcId="{C789297E-BAB3-471E-BCD0-BED8DA47D5D4}" destId="{6085D34A-08E6-4B52-9BFE-412BABDC54AA}" srcOrd="10" destOrd="0" presId="urn:microsoft.com/office/officeart/2008/layout/LinedList"/>
    <dgm:cxn modelId="{03987E6E-B8DE-46D2-B935-6BAF56567512}" type="presParOf" srcId="{C789297E-BAB3-471E-BCD0-BED8DA47D5D4}" destId="{13BE0AD9-B758-4086-AB36-8DA7BE5D9F44}" srcOrd="11" destOrd="0" presId="urn:microsoft.com/office/officeart/2008/layout/LinedList"/>
    <dgm:cxn modelId="{9084C762-203C-4847-87F0-E3B396D1DA5D}" type="presParOf" srcId="{13BE0AD9-B758-4086-AB36-8DA7BE5D9F44}" destId="{520978F6-380A-403C-B191-F46F6A01A90A}" srcOrd="0" destOrd="0" presId="urn:microsoft.com/office/officeart/2008/layout/LinedList"/>
    <dgm:cxn modelId="{711F431F-1632-4E49-A597-4165BB2B55F8}" type="presParOf" srcId="{13BE0AD9-B758-4086-AB36-8DA7BE5D9F44}" destId="{DE412D39-A5BA-4556-B52F-902A46D664E8}"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B58826D-8666-4C12-975F-22B691A2AC99}">
      <dsp:nvSpPr>
        <dsp:cNvPr id="0" name=""/>
        <dsp:cNvSpPr/>
      </dsp:nvSpPr>
      <dsp:spPr>
        <a:xfrm>
          <a:off x="0" y="1537504"/>
          <a:ext cx="10515600" cy="1317861"/>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B376037-1E99-4385-ADC4-1427CE2E0100}">
      <dsp:nvSpPr>
        <dsp:cNvPr id="0" name=""/>
        <dsp:cNvSpPr/>
      </dsp:nvSpPr>
      <dsp:spPr>
        <a:xfrm>
          <a:off x="398653" y="1834023"/>
          <a:ext cx="724823" cy="724823"/>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D67E8CE-7014-4AA8-98AA-CE7FFE12FBCD}">
      <dsp:nvSpPr>
        <dsp:cNvPr id="0" name=""/>
        <dsp:cNvSpPr/>
      </dsp:nvSpPr>
      <dsp:spPr>
        <a:xfrm>
          <a:off x="1522129" y="1537504"/>
          <a:ext cx="8993470" cy="131786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9474" tIns="139474" rIns="139474" bIns="139474" numCol="1" spcCol="1270" anchor="ctr" anchorCtr="0">
          <a:noAutofit/>
        </a:bodyPr>
        <a:lstStyle/>
        <a:p>
          <a:pPr marL="0" lvl="0" indent="0" algn="l" defTabSz="755650">
            <a:lnSpc>
              <a:spcPct val="100000"/>
            </a:lnSpc>
            <a:spcBef>
              <a:spcPct val="0"/>
            </a:spcBef>
            <a:spcAft>
              <a:spcPct val="35000"/>
            </a:spcAft>
            <a:buNone/>
          </a:pPr>
          <a:r>
            <a:rPr lang="en-US" sz="1700" b="1" i="0" kern="1200" dirty="0"/>
            <a:t>User Module-</a:t>
          </a:r>
          <a:r>
            <a:rPr lang="en-US" sz="1700" b="0" i="0" kern="1200" dirty="0"/>
            <a:t> All the User-related operations can be managed in this module. In this module, a user can register first using their name, contact number, and address and also can manage their profile. The user module will allow users to log in to the system using their names &amp; contact number. And </a:t>
          </a:r>
          <a:r>
            <a:rPr lang="en-US" sz="1700" kern="1200" dirty="0"/>
            <a:t>it allows the user to order or donate food.</a:t>
          </a:r>
        </a:p>
      </dsp:txBody>
      <dsp:txXfrm>
        <a:off x="1522129" y="1537504"/>
        <a:ext cx="8993470" cy="131786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EE93C2C-3B71-422A-A865-AACC168F9D69}">
      <dsp:nvSpPr>
        <dsp:cNvPr id="0" name=""/>
        <dsp:cNvSpPr/>
      </dsp:nvSpPr>
      <dsp:spPr>
        <a:xfrm>
          <a:off x="0" y="2853"/>
          <a:ext cx="6173409"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9AA5135-92B1-4427-9D87-8C0FAE4BCF46}">
      <dsp:nvSpPr>
        <dsp:cNvPr id="0" name=""/>
        <dsp:cNvSpPr/>
      </dsp:nvSpPr>
      <dsp:spPr>
        <a:xfrm>
          <a:off x="0" y="2853"/>
          <a:ext cx="6173409" cy="9729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US" sz="2700" b="0" i="0" kern="1200" dirty="0">
              <a:latin typeface="+mj-lt"/>
            </a:rPr>
            <a:t>Can log in/log out of the system</a:t>
          </a:r>
          <a:r>
            <a:rPr lang="en-US" sz="2700" b="0" i="0" kern="1200" dirty="0"/>
            <a:t>.</a:t>
          </a:r>
          <a:endParaRPr lang="en-US" sz="2700" kern="1200" dirty="0"/>
        </a:p>
      </dsp:txBody>
      <dsp:txXfrm>
        <a:off x="0" y="2853"/>
        <a:ext cx="6173409" cy="972960"/>
      </dsp:txXfrm>
    </dsp:sp>
    <dsp:sp modelId="{A5199DE5-5BC0-4D3B-8A43-4F829C4FBCEC}">
      <dsp:nvSpPr>
        <dsp:cNvPr id="0" name=""/>
        <dsp:cNvSpPr/>
      </dsp:nvSpPr>
      <dsp:spPr>
        <a:xfrm>
          <a:off x="0" y="975813"/>
          <a:ext cx="6173409" cy="0"/>
        </a:xfrm>
        <a:prstGeom prst="line">
          <a:avLst/>
        </a:prstGeom>
        <a:solidFill>
          <a:schemeClr val="accent2">
            <a:hueOff val="-79989"/>
            <a:satOff val="-9677"/>
            <a:lumOff val="-4627"/>
            <a:alphaOff val="0"/>
          </a:schemeClr>
        </a:solidFill>
        <a:ln w="12700" cap="flat" cmpd="sng" algn="ctr">
          <a:solidFill>
            <a:schemeClr val="accent2">
              <a:hueOff val="-79989"/>
              <a:satOff val="-9677"/>
              <a:lumOff val="-4627"/>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8FAB2E6-FD4C-4285-AC31-6F7E6187E70C}">
      <dsp:nvSpPr>
        <dsp:cNvPr id="0" name=""/>
        <dsp:cNvSpPr/>
      </dsp:nvSpPr>
      <dsp:spPr>
        <a:xfrm>
          <a:off x="0" y="975813"/>
          <a:ext cx="6173409" cy="9729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US" sz="2700" b="0" i="0" kern="1200" dirty="0">
              <a:latin typeface="+mj-lt"/>
            </a:rPr>
            <a:t>Can manage “My profile”.</a:t>
          </a:r>
          <a:endParaRPr lang="en-US" sz="2700" kern="1200" dirty="0">
            <a:latin typeface="+mj-lt"/>
          </a:endParaRPr>
        </a:p>
      </dsp:txBody>
      <dsp:txXfrm>
        <a:off x="0" y="975813"/>
        <a:ext cx="6173409" cy="972960"/>
      </dsp:txXfrm>
    </dsp:sp>
    <dsp:sp modelId="{036ECB10-9ACB-446A-9045-8D2C05FFA25F}">
      <dsp:nvSpPr>
        <dsp:cNvPr id="0" name=""/>
        <dsp:cNvSpPr/>
      </dsp:nvSpPr>
      <dsp:spPr>
        <a:xfrm>
          <a:off x="0" y="1948774"/>
          <a:ext cx="6173409" cy="0"/>
        </a:xfrm>
        <a:prstGeom prst="line">
          <a:avLst/>
        </a:prstGeom>
        <a:solidFill>
          <a:schemeClr val="accent2">
            <a:hueOff val="-159978"/>
            <a:satOff val="-19354"/>
            <a:lumOff val="-9255"/>
            <a:alphaOff val="0"/>
          </a:schemeClr>
        </a:solidFill>
        <a:ln w="12700" cap="flat" cmpd="sng" algn="ctr">
          <a:solidFill>
            <a:schemeClr val="accent2">
              <a:hueOff val="-159978"/>
              <a:satOff val="-19354"/>
              <a:lumOff val="-9255"/>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09782E4-7F1D-4B4D-9077-8672F40891DD}">
      <dsp:nvSpPr>
        <dsp:cNvPr id="0" name=""/>
        <dsp:cNvSpPr/>
      </dsp:nvSpPr>
      <dsp:spPr>
        <a:xfrm>
          <a:off x="0" y="1948774"/>
          <a:ext cx="6173409" cy="9729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US" sz="2700" b="0" i="0" kern="1200" dirty="0">
              <a:latin typeface="+mj-lt"/>
            </a:rPr>
            <a:t>Can change password.</a:t>
          </a:r>
          <a:endParaRPr lang="en-US" sz="2700" kern="1200" dirty="0">
            <a:latin typeface="+mj-lt"/>
          </a:endParaRPr>
        </a:p>
      </dsp:txBody>
      <dsp:txXfrm>
        <a:off x="0" y="1948774"/>
        <a:ext cx="6173409" cy="972960"/>
      </dsp:txXfrm>
    </dsp:sp>
    <dsp:sp modelId="{41DE1786-FB37-42BE-92BF-939C7C31E78B}">
      <dsp:nvSpPr>
        <dsp:cNvPr id="0" name=""/>
        <dsp:cNvSpPr/>
      </dsp:nvSpPr>
      <dsp:spPr>
        <a:xfrm>
          <a:off x="0" y="2921734"/>
          <a:ext cx="6173409" cy="0"/>
        </a:xfrm>
        <a:prstGeom prst="line">
          <a:avLst/>
        </a:prstGeom>
        <a:solidFill>
          <a:schemeClr val="accent2">
            <a:hueOff val="-239967"/>
            <a:satOff val="-29031"/>
            <a:lumOff val="-13882"/>
            <a:alphaOff val="0"/>
          </a:schemeClr>
        </a:solidFill>
        <a:ln w="12700" cap="flat" cmpd="sng" algn="ctr">
          <a:solidFill>
            <a:schemeClr val="accent2">
              <a:hueOff val="-239967"/>
              <a:satOff val="-29031"/>
              <a:lumOff val="-13882"/>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0197A6F-210A-4A6A-B0B0-57A78104A557}">
      <dsp:nvSpPr>
        <dsp:cNvPr id="0" name=""/>
        <dsp:cNvSpPr/>
      </dsp:nvSpPr>
      <dsp:spPr>
        <a:xfrm>
          <a:off x="0" y="2921734"/>
          <a:ext cx="6173409" cy="9729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US" sz="2700" b="0" i="0" kern="1200" dirty="0">
              <a:latin typeface="+mj-lt"/>
            </a:rPr>
            <a:t>Can order </a:t>
          </a:r>
          <a:r>
            <a:rPr lang="en-US" sz="2700" kern="1200" dirty="0">
              <a:latin typeface="+mj-lt"/>
            </a:rPr>
            <a:t>f</a:t>
          </a:r>
          <a:r>
            <a:rPr lang="en-US" sz="2700" b="0" i="0" kern="1200" dirty="0">
              <a:latin typeface="+mj-lt"/>
            </a:rPr>
            <a:t>ood.</a:t>
          </a:r>
          <a:endParaRPr lang="en-US" sz="2700" kern="1200" dirty="0">
            <a:latin typeface="+mj-lt"/>
          </a:endParaRPr>
        </a:p>
      </dsp:txBody>
      <dsp:txXfrm>
        <a:off x="0" y="2921734"/>
        <a:ext cx="6173409" cy="972960"/>
      </dsp:txXfrm>
    </dsp:sp>
    <dsp:sp modelId="{52426D79-C7BA-4843-91D2-2FD2250F5326}">
      <dsp:nvSpPr>
        <dsp:cNvPr id="0" name=""/>
        <dsp:cNvSpPr/>
      </dsp:nvSpPr>
      <dsp:spPr>
        <a:xfrm>
          <a:off x="0" y="3894694"/>
          <a:ext cx="6173409" cy="0"/>
        </a:xfrm>
        <a:prstGeom prst="line">
          <a:avLst/>
        </a:prstGeom>
        <a:solidFill>
          <a:schemeClr val="accent2">
            <a:hueOff val="-319956"/>
            <a:satOff val="-38708"/>
            <a:lumOff val="-18510"/>
            <a:alphaOff val="0"/>
          </a:schemeClr>
        </a:solidFill>
        <a:ln w="12700" cap="flat" cmpd="sng" algn="ctr">
          <a:solidFill>
            <a:schemeClr val="accent2">
              <a:hueOff val="-319956"/>
              <a:satOff val="-38708"/>
              <a:lumOff val="-1851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FF77C3C-ADB3-4024-8B03-A3232B8083F2}">
      <dsp:nvSpPr>
        <dsp:cNvPr id="0" name=""/>
        <dsp:cNvSpPr/>
      </dsp:nvSpPr>
      <dsp:spPr>
        <a:xfrm>
          <a:off x="0" y="3894694"/>
          <a:ext cx="6173409" cy="9729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US" sz="2700" b="0" i="0" kern="1200" dirty="0">
              <a:latin typeface="+mj-lt"/>
            </a:rPr>
            <a:t>Can donate food.</a:t>
          </a:r>
          <a:endParaRPr lang="en-US" sz="2700" kern="1200" dirty="0">
            <a:latin typeface="+mj-lt"/>
          </a:endParaRPr>
        </a:p>
      </dsp:txBody>
      <dsp:txXfrm>
        <a:off x="0" y="3894694"/>
        <a:ext cx="6173409" cy="972960"/>
      </dsp:txXfrm>
    </dsp:sp>
    <dsp:sp modelId="{6085D34A-08E6-4B52-9BFE-412BABDC54AA}">
      <dsp:nvSpPr>
        <dsp:cNvPr id="0" name=""/>
        <dsp:cNvSpPr/>
      </dsp:nvSpPr>
      <dsp:spPr>
        <a:xfrm>
          <a:off x="0" y="4867655"/>
          <a:ext cx="6173409" cy="0"/>
        </a:xfrm>
        <a:prstGeom prst="line">
          <a:avLst/>
        </a:prstGeom>
        <a:solidFill>
          <a:schemeClr val="accent2">
            <a:hueOff val="-399945"/>
            <a:satOff val="-48385"/>
            <a:lumOff val="-23137"/>
            <a:alphaOff val="0"/>
          </a:schemeClr>
        </a:solidFill>
        <a:ln w="12700" cap="flat" cmpd="sng" algn="ctr">
          <a:solidFill>
            <a:schemeClr val="accent2">
              <a:hueOff val="-399945"/>
              <a:satOff val="-48385"/>
              <a:lumOff val="-23137"/>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20978F6-380A-403C-B191-F46F6A01A90A}">
      <dsp:nvSpPr>
        <dsp:cNvPr id="0" name=""/>
        <dsp:cNvSpPr/>
      </dsp:nvSpPr>
      <dsp:spPr>
        <a:xfrm>
          <a:off x="0" y="4867655"/>
          <a:ext cx="6173409" cy="9729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US" sz="2700" b="0" i="0" kern="1200" dirty="0">
              <a:latin typeface="+mj-lt"/>
            </a:rPr>
            <a:t>Can share the photos of the donating </a:t>
          </a:r>
          <a:r>
            <a:rPr lang="en-US" sz="2700" kern="1200" dirty="0">
              <a:latin typeface="+mj-lt"/>
            </a:rPr>
            <a:t>food.</a:t>
          </a:r>
        </a:p>
      </dsp:txBody>
      <dsp:txXfrm>
        <a:off x="0" y="4867655"/>
        <a:ext cx="6173409" cy="972960"/>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jpeg>
</file>

<file path=ppt/media/image2.png>
</file>

<file path=ppt/media/image3.png>
</file>

<file path=ppt/media/image4.png>
</file>

<file path=ppt/media/image5.sv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9AE2353-86B6-485A-BB27-5D906422B66D}" type="datetimeFigureOut">
              <a:rPr lang="en-US" smtClean="0"/>
              <a:t>11/28/2022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20233D9-6348-43F6-AB0E-FF133098F47F}" type="slidenum">
              <a:rPr lang="en-US" smtClean="0"/>
              <a:t>‹#›</a:t>
            </a:fld>
            <a:endParaRPr lang="en-US"/>
          </a:p>
        </p:txBody>
      </p:sp>
    </p:spTree>
    <p:extLst>
      <p:ext uri="{BB962C8B-B14F-4D97-AF65-F5344CB8AC3E}">
        <p14:creationId xmlns:p14="http://schemas.microsoft.com/office/powerpoint/2010/main" val="20935862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0233D9-6348-43F6-AB0E-FF133098F47F}" type="slidenum">
              <a:rPr lang="en-US" smtClean="0"/>
              <a:t>1</a:t>
            </a:fld>
            <a:endParaRPr lang="en-US"/>
          </a:p>
        </p:txBody>
      </p:sp>
    </p:spTree>
    <p:extLst>
      <p:ext uri="{BB962C8B-B14F-4D97-AF65-F5344CB8AC3E}">
        <p14:creationId xmlns:p14="http://schemas.microsoft.com/office/powerpoint/2010/main" val="29684745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5EF58D-B62B-40BB-83AA-9D07CFC4ED2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6AC06D3-F571-4213-A2A4-6A1915120CE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5A10580-AD31-4B8F-8448-55A666AC1725}"/>
              </a:ext>
            </a:extLst>
          </p:cNvPr>
          <p:cNvSpPr>
            <a:spLocks noGrp="1"/>
          </p:cNvSpPr>
          <p:nvPr>
            <p:ph type="dt" sz="half" idx="10"/>
          </p:nvPr>
        </p:nvSpPr>
        <p:spPr/>
        <p:txBody>
          <a:bodyPr/>
          <a:lstStyle/>
          <a:p>
            <a:fld id="{0DAF61AA-5A98-4049-A93E-477E5505141A}" type="datetimeFigureOut">
              <a:rPr lang="en-US" smtClean="0"/>
              <a:t>11/28/2022</a:t>
            </a:fld>
            <a:endParaRPr lang="en-US" dirty="0"/>
          </a:p>
        </p:txBody>
      </p:sp>
      <p:sp>
        <p:nvSpPr>
          <p:cNvPr id="5" name="Footer Placeholder 4">
            <a:extLst>
              <a:ext uri="{FF2B5EF4-FFF2-40B4-BE49-F238E27FC236}">
                <a16:creationId xmlns:a16="http://schemas.microsoft.com/office/drawing/2014/main" id="{15EC99C8-515A-4FEA-9CD2-6D0BF46CF6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72AF1B-1868-4C05-B6C3-9EBF29A50AD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8077381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170B0-C1C5-4976-80E8-6B4F90EB362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97593EE-493E-4BCE-8992-24CA63E1E09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80919F-FDDD-42FB-8422-A0665D558D00}"/>
              </a:ext>
            </a:extLst>
          </p:cNvPr>
          <p:cNvSpPr>
            <a:spLocks noGrp="1"/>
          </p:cNvSpPr>
          <p:nvPr>
            <p:ph type="dt" sz="half" idx="10"/>
          </p:nvPr>
        </p:nvSpPr>
        <p:spPr/>
        <p:txBody>
          <a:bodyPr/>
          <a:lstStyle/>
          <a:p>
            <a:fld id="{0DAF61AA-5A98-4049-A93E-477E5505141A}" type="datetimeFigureOut">
              <a:rPr lang="en-US" smtClean="0"/>
              <a:t>11/28/2022</a:t>
            </a:fld>
            <a:endParaRPr lang="en-US"/>
          </a:p>
        </p:txBody>
      </p:sp>
      <p:sp>
        <p:nvSpPr>
          <p:cNvPr id="5" name="Footer Placeholder 4">
            <a:extLst>
              <a:ext uri="{FF2B5EF4-FFF2-40B4-BE49-F238E27FC236}">
                <a16:creationId xmlns:a16="http://schemas.microsoft.com/office/drawing/2014/main" id="{A216D38A-35F8-4667-A1F4-49644471E9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59CC230-78B7-487B-9C95-CB00868F6F1F}"/>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9946134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14CB826-D9AA-4689-B8C0-38D999F0D06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61F1CDD-16FB-45E0-9887-24374C56764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6846397-BBD2-4426-B1F5-FD6EA3CDC866}"/>
              </a:ext>
            </a:extLst>
          </p:cNvPr>
          <p:cNvSpPr>
            <a:spLocks noGrp="1"/>
          </p:cNvSpPr>
          <p:nvPr>
            <p:ph type="dt" sz="half" idx="10"/>
          </p:nvPr>
        </p:nvSpPr>
        <p:spPr/>
        <p:txBody>
          <a:bodyPr/>
          <a:lstStyle/>
          <a:p>
            <a:fld id="{0DAF61AA-5A98-4049-A93E-477E5505141A}" type="datetimeFigureOut">
              <a:rPr lang="en-US" smtClean="0"/>
              <a:t>11/28/2022</a:t>
            </a:fld>
            <a:endParaRPr lang="en-US"/>
          </a:p>
        </p:txBody>
      </p:sp>
      <p:sp>
        <p:nvSpPr>
          <p:cNvPr id="5" name="Footer Placeholder 4">
            <a:extLst>
              <a:ext uri="{FF2B5EF4-FFF2-40B4-BE49-F238E27FC236}">
                <a16:creationId xmlns:a16="http://schemas.microsoft.com/office/drawing/2014/main" id="{FDAB91E4-73D0-4ACD-8F54-00EE6FB1D61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B28C61-59FE-44D6-A7D6-AAD292232778}"/>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5287010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6D384-B2C5-42A4-9774-A931C39BA53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F8D736C-5FCC-43BC-B824-A90F2CC5D19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A4A3A50-B922-45BE-945D-7ED3EBD83F7C}"/>
              </a:ext>
            </a:extLst>
          </p:cNvPr>
          <p:cNvSpPr>
            <a:spLocks noGrp="1"/>
          </p:cNvSpPr>
          <p:nvPr>
            <p:ph type="dt" sz="half" idx="10"/>
          </p:nvPr>
        </p:nvSpPr>
        <p:spPr/>
        <p:txBody>
          <a:bodyPr/>
          <a:lstStyle/>
          <a:p>
            <a:fld id="{0DAF61AA-5A98-4049-A93E-477E5505141A}" type="datetimeFigureOut">
              <a:rPr lang="en-US" smtClean="0"/>
              <a:t>11/28/2022</a:t>
            </a:fld>
            <a:endParaRPr lang="en-US"/>
          </a:p>
        </p:txBody>
      </p:sp>
      <p:sp>
        <p:nvSpPr>
          <p:cNvPr id="5" name="Footer Placeholder 4">
            <a:extLst>
              <a:ext uri="{FF2B5EF4-FFF2-40B4-BE49-F238E27FC236}">
                <a16:creationId xmlns:a16="http://schemas.microsoft.com/office/drawing/2014/main" id="{64241F78-20DE-4D53-BB25-79E5C4E1AB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643084-C669-4FDF-87D4-F22D36BB827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7962336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C6C559-800C-489A-9174-7901F92B0D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142B5C3-320B-4CFD-B6A7-A28C7E435B4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2FCA372-3F42-4113-A73B-5FDCF93CB5BC}"/>
              </a:ext>
            </a:extLst>
          </p:cNvPr>
          <p:cNvSpPr>
            <a:spLocks noGrp="1"/>
          </p:cNvSpPr>
          <p:nvPr>
            <p:ph type="dt" sz="half" idx="10"/>
          </p:nvPr>
        </p:nvSpPr>
        <p:spPr/>
        <p:txBody>
          <a:bodyPr/>
          <a:lstStyle/>
          <a:p>
            <a:fld id="{0DAF61AA-5A98-4049-A93E-477E5505141A}" type="datetimeFigureOut">
              <a:rPr lang="en-US" smtClean="0"/>
              <a:t>11/28/2022</a:t>
            </a:fld>
            <a:endParaRPr lang="en-US"/>
          </a:p>
        </p:txBody>
      </p:sp>
      <p:sp>
        <p:nvSpPr>
          <p:cNvPr id="5" name="Footer Placeholder 4">
            <a:extLst>
              <a:ext uri="{FF2B5EF4-FFF2-40B4-BE49-F238E27FC236}">
                <a16:creationId xmlns:a16="http://schemas.microsoft.com/office/drawing/2014/main" id="{F0DA1197-0C78-4878-B086-5D206EA491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B83D8-FD42-44FF-AA20-944A519CC0B2}"/>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0085715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D685AA-B5C7-4E3D-85FA-94F3C73E59B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03AFEEA-6F3F-4630-A950-61C05D2FAFB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AC36817-B869-4D19-9EE8-A3166B0E159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C074146-2374-4321-AEBB-3E9B09D7796D}"/>
              </a:ext>
            </a:extLst>
          </p:cNvPr>
          <p:cNvSpPr>
            <a:spLocks noGrp="1"/>
          </p:cNvSpPr>
          <p:nvPr>
            <p:ph type="dt" sz="half" idx="10"/>
          </p:nvPr>
        </p:nvSpPr>
        <p:spPr/>
        <p:txBody>
          <a:bodyPr/>
          <a:lstStyle/>
          <a:p>
            <a:fld id="{0DAF61AA-5A98-4049-A93E-477E5505141A}" type="datetimeFigureOut">
              <a:rPr lang="en-US" smtClean="0"/>
              <a:t>11/28/2022</a:t>
            </a:fld>
            <a:endParaRPr lang="en-US"/>
          </a:p>
        </p:txBody>
      </p:sp>
      <p:sp>
        <p:nvSpPr>
          <p:cNvPr id="6" name="Footer Placeholder 5">
            <a:extLst>
              <a:ext uri="{FF2B5EF4-FFF2-40B4-BE49-F238E27FC236}">
                <a16:creationId xmlns:a16="http://schemas.microsoft.com/office/drawing/2014/main" id="{2C42337B-B902-4DC2-BB94-02B8A754926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4AD585-B83C-4ECF-AF42-8DDF6996B79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5114720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A9ADB-3495-481F-BB4E-9C7128B17B1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ED6FF4C-26CB-4281-A2F7-6CBE4518679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F2E72A9-F222-45B4-9355-C04C0586413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A699F6E-77AD-4EBC-BAF9-5A43CDEC41E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0F77677-7169-4591-B047-0678815F48E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482A6EB-0285-4FA4-A00C-A7F716084FD3}"/>
              </a:ext>
            </a:extLst>
          </p:cNvPr>
          <p:cNvSpPr>
            <a:spLocks noGrp="1"/>
          </p:cNvSpPr>
          <p:nvPr>
            <p:ph type="dt" sz="half" idx="10"/>
          </p:nvPr>
        </p:nvSpPr>
        <p:spPr/>
        <p:txBody>
          <a:bodyPr/>
          <a:lstStyle/>
          <a:p>
            <a:fld id="{0DAF61AA-5A98-4049-A93E-477E5505141A}" type="datetimeFigureOut">
              <a:rPr lang="en-US" smtClean="0"/>
              <a:t>11/28/2022</a:t>
            </a:fld>
            <a:endParaRPr lang="en-US"/>
          </a:p>
        </p:txBody>
      </p:sp>
      <p:sp>
        <p:nvSpPr>
          <p:cNvPr id="8" name="Footer Placeholder 7">
            <a:extLst>
              <a:ext uri="{FF2B5EF4-FFF2-40B4-BE49-F238E27FC236}">
                <a16:creationId xmlns:a16="http://schemas.microsoft.com/office/drawing/2014/main" id="{86D39526-82B8-402C-8A2B-82EF8F3F3A7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55EC9E6-6FF1-4541-9CB1-A2FF9D852169}"/>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41143497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170F54-6CED-4251-A0A6-32CCD1213F8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572C8E6-49D6-46A5-8DC3-B0D8E683C9CB}"/>
              </a:ext>
            </a:extLst>
          </p:cNvPr>
          <p:cNvSpPr>
            <a:spLocks noGrp="1"/>
          </p:cNvSpPr>
          <p:nvPr>
            <p:ph type="dt" sz="half" idx="10"/>
          </p:nvPr>
        </p:nvSpPr>
        <p:spPr/>
        <p:txBody>
          <a:bodyPr/>
          <a:lstStyle/>
          <a:p>
            <a:fld id="{0DAF61AA-5A98-4049-A93E-477E5505141A}" type="datetimeFigureOut">
              <a:rPr lang="en-US" smtClean="0"/>
              <a:t>11/28/2022</a:t>
            </a:fld>
            <a:endParaRPr lang="en-US"/>
          </a:p>
        </p:txBody>
      </p:sp>
      <p:sp>
        <p:nvSpPr>
          <p:cNvPr id="4" name="Footer Placeholder 3">
            <a:extLst>
              <a:ext uri="{FF2B5EF4-FFF2-40B4-BE49-F238E27FC236}">
                <a16:creationId xmlns:a16="http://schemas.microsoft.com/office/drawing/2014/main" id="{AB883CBA-77CD-4490-A5F3-BAA8FC254A3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EA5FF79-61B6-4693-8547-95B1F2F7A194}"/>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6711940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FBDCB94-13E9-41CB-88F0-D30A1791DCBA}"/>
              </a:ext>
            </a:extLst>
          </p:cNvPr>
          <p:cNvSpPr>
            <a:spLocks noGrp="1"/>
          </p:cNvSpPr>
          <p:nvPr>
            <p:ph type="dt" sz="half" idx="10"/>
          </p:nvPr>
        </p:nvSpPr>
        <p:spPr/>
        <p:txBody>
          <a:bodyPr/>
          <a:lstStyle/>
          <a:p>
            <a:fld id="{0DAF61AA-5A98-4049-A93E-477E5505141A}" type="datetimeFigureOut">
              <a:rPr lang="en-US" smtClean="0"/>
              <a:t>11/28/2022</a:t>
            </a:fld>
            <a:endParaRPr lang="en-US"/>
          </a:p>
        </p:txBody>
      </p:sp>
      <p:sp>
        <p:nvSpPr>
          <p:cNvPr id="3" name="Footer Placeholder 2">
            <a:extLst>
              <a:ext uri="{FF2B5EF4-FFF2-40B4-BE49-F238E27FC236}">
                <a16:creationId xmlns:a16="http://schemas.microsoft.com/office/drawing/2014/main" id="{244795A4-736C-426D-8559-5AD5892756A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B2A2ACD-17F3-4C16-8E77-86EC92CCD552}"/>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5242002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FCB2E-B68A-48F9-8B20-CDED818FB6E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D081C83-64B5-4BFD-A163-75C2EA7F897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25D44AD-E361-48A3-936D-DDA0D51445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9EED06C-E016-489C-8863-EA1BE998BC48}"/>
              </a:ext>
            </a:extLst>
          </p:cNvPr>
          <p:cNvSpPr>
            <a:spLocks noGrp="1"/>
          </p:cNvSpPr>
          <p:nvPr>
            <p:ph type="dt" sz="half" idx="10"/>
          </p:nvPr>
        </p:nvSpPr>
        <p:spPr/>
        <p:txBody>
          <a:bodyPr/>
          <a:lstStyle/>
          <a:p>
            <a:fld id="{0DAF61AA-5A98-4049-A93E-477E5505141A}" type="datetimeFigureOut">
              <a:rPr lang="en-US" smtClean="0"/>
              <a:t>11/28/2022</a:t>
            </a:fld>
            <a:endParaRPr lang="en-US"/>
          </a:p>
        </p:txBody>
      </p:sp>
      <p:sp>
        <p:nvSpPr>
          <p:cNvPr id="6" name="Footer Placeholder 5">
            <a:extLst>
              <a:ext uri="{FF2B5EF4-FFF2-40B4-BE49-F238E27FC236}">
                <a16:creationId xmlns:a16="http://schemas.microsoft.com/office/drawing/2014/main" id="{359161F0-D253-49A7-9A08-7A0A228146C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742C61A-B326-40A7-A286-90D0544BBC34}"/>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000047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F2DF6F-D00F-4CE4-8701-B0062734611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A0FF7AB-F851-4425-8407-996C920E684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A2ED6CF5-154F-4615-8CDC-E2BFA61FABE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A5C400-0D13-495F-8C4E-EC3CDF5F22AF}"/>
              </a:ext>
            </a:extLst>
          </p:cNvPr>
          <p:cNvSpPr>
            <a:spLocks noGrp="1"/>
          </p:cNvSpPr>
          <p:nvPr>
            <p:ph type="dt" sz="half" idx="10"/>
          </p:nvPr>
        </p:nvSpPr>
        <p:spPr/>
        <p:txBody>
          <a:bodyPr/>
          <a:lstStyle/>
          <a:p>
            <a:fld id="{0DAF61AA-5A98-4049-A93E-477E5505141A}" type="datetimeFigureOut">
              <a:rPr lang="en-US" smtClean="0"/>
              <a:t>11/28/2022</a:t>
            </a:fld>
            <a:endParaRPr lang="en-US"/>
          </a:p>
        </p:txBody>
      </p:sp>
      <p:sp>
        <p:nvSpPr>
          <p:cNvPr id="6" name="Footer Placeholder 5">
            <a:extLst>
              <a:ext uri="{FF2B5EF4-FFF2-40B4-BE49-F238E27FC236}">
                <a16:creationId xmlns:a16="http://schemas.microsoft.com/office/drawing/2014/main" id="{4CB290D7-98AC-45E5-A7D6-73520AFC73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294276C-2BD2-4C4F-AC04-DD3D73768A5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8011956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47A131F-D5DE-41A5-B4CF-4F345319B40B}"/>
              </a:ext>
            </a:extLst>
          </p:cNvPr>
          <p:cNvSpPr/>
          <p:nvPr/>
        </p:nvSpPr>
        <p:spPr>
          <a:xfrm>
            <a:off x="0" y="0"/>
            <a:ext cx="12188952" cy="6858000"/>
          </a:xfrm>
          <a:prstGeom prst="rect">
            <a:avLst/>
          </a:prstGeom>
          <a:solidFill>
            <a:schemeClr val="bg2"/>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8" name="Freeform: Shape 7">
            <a:extLst>
              <a:ext uri="{FF2B5EF4-FFF2-40B4-BE49-F238E27FC236}">
                <a16:creationId xmlns:a16="http://schemas.microsoft.com/office/drawing/2014/main" id="{3AF4666D-BD98-40A5-A75F-478B982010B2}"/>
              </a:ext>
            </a:extLst>
          </p:cNvPr>
          <p:cNvSpPr/>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a:p>
        </p:txBody>
      </p:sp>
      <p:sp>
        <p:nvSpPr>
          <p:cNvPr id="9" name="Freeform: Shape 8">
            <a:extLst>
              <a:ext uri="{FF2B5EF4-FFF2-40B4-BE49-F238E27FC236}">
                <a16:creationId xmlns:a16="http://schemas.microsoft.com/office/drawing/2014/main" id="{68680585-71F9-4721-A998-4974171D2EB4}"/>
              </a:ext>
            </a:extLst>
          </p:cNvPr>
          <p:cNvSpPr/>
          <p:nvPr/>
        </p:nvSpPr>
        <p:spPr>
          <a:xfrm>
            <a:off x="10439256" y="6172200"/>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a:p>
        </p:txBody>
      </p:sp>
      <p:sp>
        <p:nvSpPr>
          <p:cNvPr id="10" name="Freeform: Shape 9">
            <a:extLst>
              <a:ext uri="{FF2B5EF4-FFF2-40B4-BE49-F238E27FC236}">
                <a16:creationId xmlns:a16="http://schemas.microsoft.com/office/drawing/2014/main" id="{12BC95C2-2EEC-4F59-ABA8-660B0D059CCF}"/>
              </a:ext>
            </a:extLst>
          </p:cNvPr>
          <p:cNvSpPr/>
          <p:nvPr/>
        </p:nvSpPr>
        <p:spPr>
          <a:xfrm>
            <a:off x="7977352"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1" name="Graphic 141">
            <a:extLst>
              <a:ext uri="{FF2B5EF4-FFF2-40B4-BE49-F238E27FC236}">
                <a16:creationId xmlns:a16="http://schemas.microsoft.com/office/drawing/2014/main" id="{03E9870D-4BBA-43AF-8D44-BBADF020CFF6}"/>
              </a:ext>
            </a:extLst>
          </p:cNvPr>
          <p:cNvGrpSpPr/>
          <p:nvPr/>
        </p:nvGrpSpPr>
        <p:grpSpPr>
          <a:xfrm>
            <a:off x="10849" y="15178"/>
            <a:ext cx="2198951" cy="3331254"/>
            <a:chOff x="4473129" y="923925"/>
            <a:chExt cx="3308947" cy="5012817"/>
          </a:xfrm>
          <a:noFill/>
        </p:grpSpPr>
        <p:sp>
          <p:nvSpPr>
            <p:cNvPr id="12" name="Freeform: Shape 11">
              <a:extLst>
                <a:ext uri="{FF2B5EF4-FFF2-40B4-BE49-F238E27FC236}">
                  <a16:creationId xmlns:a16="http://schemas.microsoft.com/office/drawing/2014/main" id="{34BC5055-C77D-43CD-BB1D-A77B6779CDAD}"/>
                </a:ext>
              </a:extLst>
            </p:cNvPr>
            <p:cNvSpPr/>
            <p:nvPr/>
          </p:nvSpPr>
          <p:spPr>
            <a:xfrm>
              <a:off x="4485988" y="924020"/>
              <a:ext cx="3296088" cy="5012722"/>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75000"/>
                </a:schemeClr>
              </a:solidFill>
              <a:prstDash val="lgDash"/>
              <a:round/>
            </a:ln>
          </p:spPr>
          <p:txBody>
            <a:bodyPr rtlCol="0" anchor="ctr"/>
            <a:lstStyle/>
            <a:p>
              <a:endParaRPr lang="en-US"/>
            </a:p>
          </p:txBody>
        </p:sp>
        <p:sp>
          <p:nvSpPr>
            <p:cNvPr id="13" name="Freeform: Shape 12">
              <a:extLst>
                <a:ext uri="{FF2B5EF4-FFF2-40B4-BE49-F238E27FC236}">
                  <a16:creationId xmlns:a16="http://schemas.microsoft.com/office/drawing/2014/main" id="{DB12D0B8-9385-489A-85AE-3D14AD0BA2FC}"/>
                </a:ext>
              </a:extLst>
            </p:cNvPr>
            <p:cNvSpPr/>
            <p:nvPr/>
          </p:nvSpPr>
          <p:spPr>
            <a:xfrm>
              <a:off x="4473129" y="923925"/>
              <a:ext cx="2977477" cy="462714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75000"/>
                </a:schemeClr>
              </a:solidFill>
              <a:prstDash val="lgDash"/>
              <a:round/>
            </a:ln>
          </p:spPr>
          <p:txBody>
            <a:bodyPr rtlCol="0" anchor="ctr"/>
            <a:lstStyle/>
            <a:p>
              <a:endParaRPr lang="en-US"/>
            </a:p>
          </p:txBody>
        </p:sp>
        <p:sp>
          <p:nvSpPr>
            <p:cNvPr id="14" name="Freeform: Shape 13">
              <a:extLst>
                <a:ext uri="{FF2B5EF4-FFF2-40B4-BE49-F238E27FC236}">
                  <a16:creationId xmlns:a16="http://schemas.microsoft.com/office/drawing/2014/main" id="{D158A14A-147E-4130-A5E2-38FD84B181AF}"/>
                </a:ext>
              </a:extLst>
            </p:cNvPr>
            <p:cNvSpPr/>
            <p:nvPr/>
          </p:nvSpPr>
          <p:spPr>
            <a:xfrm>
              <a:off x="4494561" y="923925"/>
              <a:ext cx="2356712" cy="4118991"/>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75000"/>
                </a:schemeClr>
              </a:solidFill>
              <a:prstDash val="lgDash"/>
              <a:round/>
            </a:ln>
          </p:spPr>
          <p:txBody>
            <a:bodyPr rtlCol="0" anchor="ctr"/>
            <a:lstStyle/>
            <a:p>
              <a:endParaRPr lang="en-US"/>
            </a:p>
          </p:txBody>
        </p:sp>
        <p:sp>
          <p:nvSpPr>
            <p:cNvPr id="15" name="Freeform: Shape 14">
              <a:extLst>
                <a:ext uri="{FF2B5EF4-FFF2-40B4-BE49-F238E27FC236}">
                  <a16:creationId xmlns:a16="http://schemas.microsoft.com/office/drawing/2014/main" id="{75B8B1EB-5E2B-472C-AE60-2EC5961F16F9}"/>
                </a:ext>
              </a:extLst>
            </p:cNvPr>
            <p:cNvSpPr/>
            <p:nvPr/>
          </p:nvSpPr>
          <p:spPr>
            <a:xfrm>
              <a:off x="4473129" y="923925"/>
              <a:ext cx="2059193" cy="3980116"/>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75000"/>
                </a:schemeClr>
              </a:solidFill>
              <a:prstDash val="lgDash"/>
              <a:round/>
            </a:ln>
          </p:spPr>
          <p:txBody>
            <a:bodyPr rtlCol="0" anchor="ctr"/>
            <a:lstStyle/>
            <a:p>
              <a:endParaRPr lang="en-US"/>
            </a:p>
          </p:txBody>
        </p:sp>
        <p:sp>
          <p:nvSpPr>
            <p:cNvPr id="16" name="Freeform: Shape 15">
              <a:extLst>
                <a:ext uri="{FF2B5EF4-FFF2-40B4-BE49-F238E27FC236}">
                  <a16:creationId xmlns:a16="http://schemas.microsoft.com/office/drawing/2014/main" id="{B4F5BD77-58D7-4B61-A666-1B4139A63A28}"/>
                </a:ext>
              </a:extLst>
            </p:cNvPr>
            <p:cNvSpPr/>
            <p:nvPr/>
          </p:nvSpPr>
          <p:spPr>
            <a:xfrm>
              <a:off x="4485131" y="1719357"/>
              <a:ext cx="743796" cy="2867501"/>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75000"/>
                </a:schemeClr>
              </a:solidFill>
              <a:prstDash val="lgDash"/>
              <a:round/>
            </a:ln>
          </p:spPr>
          <p:txBody>
            <a:bodyPr rtlCol="0" anchor="ctr"/>
            <a:lstStyle/>
            <a:p>
              <a:endParaRPr lang="en-US"/>
            </a:p>
          </p:txBody>
        </p:sp>
        <p:sp>
          <p:nvSpPr>
            <p:cNvPr id="17" name="Freeform: Shape 16">
              <a:extLst>
                <a:ext uri="{FF2B5EF4-FFF2-40B4-BE49-F238E27FC236}">
                  <a16:creationId xmlns:a16="http://schemas.microsoft.com/office/drawing/2014/main" id="{F5CBEC6B-EDB6-40B8-8771-E5AF41B8D698}"/>
                </a:ext>
              </a:extLst>
            </p:cNvPr>
            <p:cNvSpPr/>
            <p:nvPr/>
          </p:nvSpPr>
          <p:spPr>
            <a:xfrm>
              <a:off x="4473129" y="1912731"/>
              <a:ext cx="597294" cy="2543540"/>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75000"/>
                </a:schemeClr>
              </a:solidFill>
              <a:prstDash val="lgDash"/>
              <a:round/>
            </a:ln>
          </p:spPr>
          <p:txBody>
            <a:bodyPr rtlCol="0" anchor="ctr"/>
            <a:lstStyle/>
            <a:p>
              <a:endParaRPr lang="en-US"/>
            </a:p>
          </p:txBody>
        </p:sp>
        <p:sp>
          <p:nvSpPr>
            <p:cNvPr id="18" name="Freeform: Shape 17">
              <a:extLst>
                <a:ext uri="{FF2B5EF4-FFF2-40B4-BE49-F238E27FC236}">
                  <a16:creationId xmlns:a16="http://schemas.microsoft.com/office/drawing/2014/main" id="{91BD0EE8-AA47-4044-9251-9F5A4B820120}"/>
                </a:ext>
              </a:extLst>
            </p:cNvPr>
            <p:cNvSpPr/>
            <p:nvPr/>
          </p:nvSpPr>
          <p:spPr>
            <a:xfrm>
              <a:off x="4491417" y="2227197"/>
              <a:ext cx="389425" cy="2011236"/>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75000"/>
                </a:schemeClr>
              </a:solidFill>
              <a:prstDash val="lgDash"/>
              <a:round/>
            </a:ln>
          </p:spPr>
          <p:txBody>
            <a:bodyPr rtlCol="0" anchor="ctr"/>
            <a:lstStyle/>
            <a:p>
              <a:endParaRPr lang="en-US" dirty="0"/>
            </a:p>
          </p:txBody>
        </p:sp>
      </p:grpSp>
      <p:grpSp>
        <p:nvGrpSpPr>
          <p:cNvPr id="19" name="Graphic 157">
            <a:extLst>
              <a:ext uri="{FF2B5EF4-FFF2-40B4-BE49-F238E27FC236}">
                <a16:creationId xmlns:a16="http://schemas.microsoft.com/office/drawing/2014/main" id="{C3279E8D-2BAA-4CB1-834B-09FADD54DE56}"/>
              </a:ext>
            </a:extLst>
          </p:cNvPr>
          <p:cNvGrpSpPr/>
          <p:nvPr/>
        </p:nvGrpSpPr>
        <p:grpSpPr>
          <a:xfrm>
            <a:off x="8610600" y="3276600"/>
            <a:ext cx="3529260" cy="3581399"/>
            <a:chOff x="4114800" y="1423987"/>
            <a:chExt cx="3961542" cy="4007547"/>
          </a:xfrm>
          <a:noFill/>
        </p:grpSpPr>
        <p:sp>
          <p:nvSpPr>
            <p:cNvPr id="20" name="Freeform: Shape 19">
              <a:extLst>
                <a:ext uri="{FF2B5EF4-FFF2-40B4-BE49-F238E27FC236}">
                  <a16:creationId xmlns:a16="http://schemas.microsoft.com/office/drawing/2014/main" id="{3456F18E-4F61-486D-9CD6-65B30372C534}"/>
                </a:ext>
              </a:extLst>
            </p:cNvPr>
            <p:cNvSpPr/>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75000"/>
                </a:schemeClr>
              </a:solidFill>
              <a:prstDash val="lgDash"/>
              <a:round/>
            </a:ln>
          </p:spPr>
          <p:txBody>
            <a:bodyPr rtlCol="0" anchor="ctr"/>
            <a:lstStyle/>
            <a:p>
              <a:endParaRPr lang="en-US"/>
            </a:p>
          </p:txBody>
        </p:sp>
        <p:sp>
          <p:nvSpPr>
            <p:cNvPr id="21" name="Freeform: Shape 20">
              <a:extLst>
                <a:ext uri="{FF2B5EF4-FFF2-40B4-BE49-F238E27FC236}">
                  <a16:creationId xmlns:a16="http://schemas.microsoft.com/office/drawing/2014/main" id="{318DDF45-08F0-46B6-A0B7-133735C94F47}"/>
                </a:ext>
              </a:extLst>
            </p:cNvPr>
            <p:cNvSpPr/>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75000"/>
                </a:schemeClr>
              </a:solidFill>
              <a:prstDash val="lgDash"/>
              <a:round/>
            </a:ln>
          </p:spPr>
          <p:txBody>
            <a:bodyPr rtlCol="0" anchor="ctr"/>
            <a:lstStyle/>
            <a:p>
              <a:endParaRPr lang="en-US"/>
            </a:p>
          </p:txBody>
        </p:sp>
        <p:sp>
          <p:nvSpPr>
            <p:cNvPr id="22" name="Freeform: Shape 21">
              <a:extLst>
                <a:ext uri="{FF2B5EF4-FFF2-40B4-BE49-F238E27FC236}">
                  <a16:creationId xmlns:a16="http://schemas.microsoft.com/office/drawing/2014/main" id="{B9D0CC0F-710D-43F4-BC86-763767420133}"/>
                </a:ext>
              </a:extLst>
            </p:cNvPr>
            <p:cNvSpPr/>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75000"/>
                </a:schemeClr>
              </a:solidFill>
              <a:prstDash val="lgDash"/>
              <a:round/>
            </a:ln>
          </p:spPr>
          <p:txBody>
            <a:bodyPr rtlCol="0" anchor="ctr"/>
            <a:lstStyle/>
            <a:p>
              <a:endParaRPr lang="en-US"/>
            </a:p>
          </p:txBody>
        </p:sp>
        <p:sp>
          <p:nvSpPr>
            <p:cNvPr id="23" name="Freeform: Shape 22">
              <a:extLst>
                <a:ext uri="{FF2B5EF4-FFF2-40B4-BE49-F238E27FC236}">
                  <a16:creationId xmlns:a16="http://schemas.microsoft.com/office/drawing/2014/main" id="{6FB36AB6-CB81-495A-8A33-C0BCE67D6F23}"/>
                </a:ext>
              </a:extLst>
            </p:cNvPr>
            <p:cNvSpPr/>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75000"/>
                </a:schemeClr>
              </a:solidFill>
              <a:prstDash val="lgDash"/>
              <a:round/>
            </a:ln>
          </p:spPr>
          <p:txBody>
            <a:bodyPr rtlCol="0" anchor="ctr"/>
            <a:lstStyle/>
            <a:p>
              <a:endParaRPr lang="en-US"/>
            </a:p>
          </p:txBody>
        </p:sp>
        <p:sp>
          <p:nvSpPr>
            <p:cNvPr id="24" name="Freeform: Shape 23">
              <a:extLst>
                <a:ext uri="{FF2B5EF4-FFF2-40B4-BE49-F238E27FC236}">
                  <a16:creationId xmlns:a16="http://schemas.microsoft.com/office/drawing/2014/main" id="{1993F7E6-ABF6-482D-BEA5-B4E607DDB433}"/>
                </a:ext>
              </a:extLst>
            </p:cNvPr>
            <p:cNvSpPr/>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75000"/>
                </a:schemeClr>
              </a:solidFill>
              <a:prstDash val="lgDash"/>
              <a:round/>
            </a:ln>
          </p:spPr>
          <p:txBody>
            <a:bodyPr rtlCol="0" anchor="ctr"/>
            <a:lstStyle/>
            <a:p>
              <a:endParaRPr lang="en-US"/>
            </a:p>
          </p:txBody>
        </p:sp>
        <p:sp>
          <p:nvSpPr>
            <p:cNvPr id="25" name="Freeform: Shape 24">
              <a:extLst>
                <a:ext uri="{FF2B5EF4-FFF2-40B4-BE49-F238E27FC236}">
                  <a16:creationId xmlns:a16="http://schemas.microsoft.com/office/drawing/2014/main" id="{DCA0B097-C21A-40B4-95E4-2FFA9697F824}"/>
                </a:ext>
              </a:extLst>
            </p:cNvPr>
            <p:cNvSpPr/>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75000"/>
                </a:schemeClr>
              </a:solidFill>
              <a:prstDash val="lgDash"/>
              <a:round/>
            </a:ln>
          </p:spPr>
          <p:txBody>
            <a:bodyPr rtlCol="0" anchor="ctr"/>
            <a:lstStyle/>
            <a:p>
              <a:endParaRPr lang="en-US"/>
            </a:p>
          </p:txBody>
        </p:sp>
        <p:sp>
          <p:nvSpPr>
            <p:cNvPr id="26" name="Freeform: Shape 25">
              <a:extLst>
                <a:ext uri="{FF2B5EF4-FFF2-40B4-BE49-F238E27FC236}">
                  <a16:creationId xmlns:a16="http://schemas.microsoft.com/office/drawing/2014/main" id="{AB2AF0F5-7EAA-4BAB-8DE2-D84E124170FA}"/>
                </a:ext>
              </a:extLst>
            </p:cNvPr>
            <p:cNvSpPr/>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75000"/>
                </a:schemeClr>
              </a:solidFill>
              <a:prstDash val="lgDash"/>
              <a:round/>
            </a:ln>
          </p:spPr>
          <p:txBody>
            <a:bodyPr rtlCol="0" anchor="ctr"/>
            <a:lstStyle/>
            <a:p>
              <a:endParaRPr lang="en-US"/>
            </a:p>
          </p:txBody>
        </p:sp>
      </p:grpSp>
      <p:sp>
        <p:nvSpPr>
          <p:cNvPr id="2" name="Title Placeholder 1">
            <a:extLst>
              <a:ext uri="{FF2B5EF4-FFF2-40B4-BE49-F238E27FC236}">
                <a16:creationId xmlns:a16="http://schemas.microsoft.com/office/drawing/2014/main" id="{B760C036-BBCE-4F9E-AD56-DD36D4407B2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3A5D7EC-1E6A-473F-B5A4-18CDFB6CF95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F9981C7-34D5-49A4-949D-715FD4BD8FE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lang="en-US" sz="900" kern="1200" cap="all" spc="200" smtClean="0">
                <a:solidFill>
                  <a:schemeClr val="accent1"/>
                </a:solidFill>
                <a:latin typeface="+mn-lt"/>
                <a:ea typeface="+mn-ea"/>
                <a:cs typeface="Segoe UI Semilight" panose="020B0402040204020203" pitchFamily="34" charset="0"/>
              </a:defRPr>
            </a:lvl1pPr>
          </a:lstStyle>
          <a:p>
            <a:fld id="{0DAF61AA-5A98-4049-A93E-477E5505141A}" type="datetimeFigureOut">
              <a:rPr lang="en-US" smtClean="0"/>
              <a:pPr/>
              <a:t>11/28/2022</a:t>
            </a:fld>
            <a:endParaRPr lang="en-US" dirty="0"/>
          </a:p>
        </p:txBody>
      </p:sp>
      <p:sp>
        <p:nvSpPr>
          <p:cNvPr id="5" name="Footer Placeholder 4">
            <a:extLst>
              <a:ext uri="{FF2B5EF4-FFF2-40B4-BE49-F238E27FC236}">
                <a16:creationId xmlns:a16="http://schemas.microsoft.com/office/drawing/2014/main" id="{FA85CE6E-733D-4C60-B40B-C7C10CB5AFB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lang="en-US" sz="900" kern="1200" cap="all" spc="200" dirty="0">
                <a:solidFill>
                  <a:schemeClr val="accent1"/>
                </a:solidFill>
                <a:latin typeface="+mn-lt"/>
                <a:ea typeface="+mn-ea"/>
                <a:cs typeface="Segoe UI Semilight" panose="020B0402040204020203" pitchFamily="34" charset="0"/>
              </a:defRPr>
            </a:lvl1pPr>
          </a:lstStyle>
          <a:p>
            <a:endParaRPr lang="en-US"/>
          </a:p>
        </p:txBody>
      </p:sp>
      <p:sp>
        <p:nvSpPr>
          <p:cNvPr id="6" name="Slide Number Placeholder 5">
            <a:extLst>
              <a:ext uri="{FF2B5EF4-FFF2-40B4-BE49-F238E27FC236}">
                <a16:creationId xmlns:a16="http://schemas.microsoft.com/office/drawing/2014/main" id="{92D80D8B-7909-4114-8EBA-C3086DC62B08}"/>
              </a:ext>
            </a:extLst>
          </p:cNvPr>
          <p:cNvSpPr>
            <a:spLocks noGrp="1"/>
          </p:cNvSpPr>
          <p:nvPr>
            <p:ph type="sldNum" sz="quarter" idx="4"/>
          </p:nvPr>
        </p:nvSpPr>
        <p:spPr>
          <a:xfrm>
            <a:off x="9906000" y="6356350"/>
            <a:ext cx="1447800" cy="365125"/>
          </a:xfrm>
          <a:prstGeom prst="rect">
            <a:avLst/>
          </a:prstGeom>
        </p:spPr>
        <p:txBody>
          <a:bodyPr vert="horz" lIns="91440" tIns="45720" rIns="91440" bIns="45720" rtlCol="0" anchor="ctr"/>
          <a:lstStyle>
            <a:lvl1pPr algn="r">
              <a:defRPr lang="en-US" sz="900" kern="1200" cap="all" spc="200" smtClean="0">
                <a:solidFill>
                  <a:schemeClr val="accent1"/>
                </a:solidFill>
                <a:latin typeface="+mn-lt"/>
                <a:ea typeface="+mn-ea"/>
                <a:cs typeface="Segoe UI Semilight" panose="020B0402040204020203" pitchFamily="34" charset="0"/>
              </a:defRPr>
            </a:lvl1pPr>
          </a:lstStyle>
          <a:p>
            <a:fld id="{73B850FF-6169-4056-8077-06FFA93A5366}" type="slidenum">
              <a:rPr lang="en-US" smtClean="0"/>
              <a:pPr/>
              <a:t>‹#›</a:t>
            </a:fld>
            <a:endParaRPr lang="en-US"/>
          </a:p>
        </p:txBody>
      </p:sp>
    </p:spTree>
    <p:extLst>
      <p:ext uri="{BB962C8B-B14F-4D97-AF65-F5344CB8AC3E}">
        <p14:creationId xmlns:p14="http://schemas.microsoft.com/office/powerpoint/2010/main" val="3230792367"/>
      </p:ext>
    </p:extLst>
  </p:cSld>
  <p:clrMap bg1="lt1" tx1="dk1" bg2="lt2" tx2="dk2" accent1="accent1" accent2="accent2" accent3="accent3" accent4="accent4" accent5="accent5" accent6="accent6" hlink="hlink" folHlink="folHlink"/>
  <p:sldLayoutIdLst>
    <p:sldLayoutId id="2147483731" r:id="rId1"/>
    <p:sldLayoutId id="2147483732" r:id="rId2"/>
    <p:sldLayoutId id="2147483733" r:id="rId3"/>
    <p:sldLayoutId id="2147483734" r:id="rId4"/>
    <p:sldLayoutId id="2147483735" r:id="rId5"/>
    <p:sldLayoutId id="2147483729" r:id="rId6"/>
    <p:sldLayoutId id="2147483725" r:id="rId7"/>
    <p:sldLayoutId id="2147483726" r:id="rId8"/>
    <p:sldLayoutId id="2147483727" r:id="rId9"/>
    <p:sldLayoutId id="2147483728" r:id="rId10"/>
    <p:sldLayoutId id="2147483730" r:id="rId11"/>
  </p:sldLayoutIdLst>
  <p:txStyles>
    <p:titleStyle>
      <a:lvl1pPr algn="l" defTabSz="914400" rtl="0" eaLnBrk="1" latinLnBrk="0" hangingPunct="1">
        <a:lnSpc>
          <a:spcPct val="100000"/>
        </a:lnSpc>
        <a:spcBef>
          <a:spcPct val="0"/>
        </a:spcBef>
        <a:buNone/>
        <a:defRPr sz="4400" kern="120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accent5"/>
        </a:buClr>
        <a:buFont typeface="Avenir Next LT Pro" panose="020B0504020202020204" pitchFamily="34" charset="0"/>
        <a:buChar char="+"/>
        <a:defRPr sz="2800" kern="1200">
          <a:solidFill>
            <a:schemeClr val="tx2"/>
          </a:solidFill>
          <a:latin typeface="+mn-lt"/>
          <a:ea typeface="+mn-ea"/>
          <a:cs typeface="+mn-cs"/>
        </a:defRPr>
      </a:lvl1pPr>
      <a:lvl2pPr marL="6858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2400" kern="1200">
          <a:solidFill>
            <a:schemeClr val="tx2"/>
          </a:solidFill>
          <a:latin typeface="+mn-lt"/>
          <a:ea typeface="+mn-ea"/>
          <a:cs typeface="+mn-cs"/>
        </a:defRPr>
      </a:lvl2pPr>
      <a:lvl3pPr marL="11430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2000" kern="1200">
          <a:solidFill>
            <a:schemeClr val="tx2"/>
          </a:solidFill>
          <a:latin typeface="+mn-lt"/>
          <a:ea typeface="+mn-ea"/>
          <a:cs typeface="+mn-cs"/>
        </a:defRPr>
      </a:lvl3pPr>
      <a:lvl4pPr marL="16002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1800" kern="1200">
          <a:solidFill>
            <a:schemeClr val="tx2"/>
          </a:solidFill>
          <a:latin typeface="+mn-lt"/>
          <a:ea typeface="+mn-ea"/>
          <a:cs typeface="+mn-cs"/>
        </a:defRPr>
      </a:lvl4pPr>
      <a:lvl5pPr marL="20574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3" name="Rectangle 332">
            <a:extLst>
              <a:ext uri="{FF2B5EF4-FFF2-40B4-BE49-F238E27FC236}">
                <a16:creationId xmlns:a16="http://schemas.microsoft.com/office/drawing/2014/main" id="{F1174801-1395-44C5-9B00-CCAC45C056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35" name="Rectangle 334">
            <a:extLst>
              <a:ext uri="{FF2B5EF4-FFF2-40B4-BE49-F238E27FC236}">
                <a16:creationId xmlns:a16="http://schemas.microsoft.com/office/drawing/2014/main" id="{996DFAFB-BCE1-4BEC-82FB-D574234DEF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7" name="Top Left">
            <a:extLst>
              <a:ext uri="{FF2B5EF4-FFF2-40B4-BE49-F238E27FC236}">
                <a16:creationId xmlns:a16="http://schemas.microsoft.com/office/drawing/2014/main" id="{7092E392-4FB7-4E2D-928D-EFC63D148E1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849" y="-3086"/>
            <a:ext cx="2198951" cy="3349518"/>
            <a:chOff x="10849" y="-3086"/>
            <a:chExt cx="2198951" cy="3349518"/>
          </a:xfrm>
        </p:grpSpPr>
        <p:sp>
          <p:nvSpPr>
            <p:cNvPr id="338" name="Freeform: Shape 337">
              <a:extLst>
                <a:ext uri="{FF2B5EF4-FFF2-40B4-BE49-F238E27FC236}">
                  <a16:creationId xmlns:a16="http://schemas.microsoft.com/office/drawing/2014/main" id="{9B57026F-1936-4B50-9E5F-0037B748BA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39" name="Freeform: Shape 338">
              <a:extLst>
                <a:ext uri="{FF2B5EF4-FFF2-40B4-BE49-F238E27FC236}">
                  <a16:creationId xmlns:a16="http://schemas.microsoft.com/office/drawing/2014/main" id="{31C2FEB5-C2DC-4FDF-9FE5-407608D607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p>
              <a:endParaRPr lang="en-US"/>
            </a:p>
          </p:txBody>
        </p:sp>
        <p:sp>
          <p:nvSpPr>
            <p:cNvPr id="340" name="Freeform: Shape 339">
              <a:extLst>
                <a:ext uri="{FF2B5EF4-FFF2-40B4-BE49-F238E27FC236}">
                  <a16:creationId xmlns:a16="http://schemas.microsoft.com/office/drawing/2014/main" id="{60B00B9B-BAB1-4074-A3AF-13B08F4E06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p>
              <a:endParaRPr lang="en-US"/>
            </a:p>
          </p:txBody>
        </p:sp>
        <p:sp>
          <p:nvSpPr>
            <p:cNvPr id="341" name="Freeform: Shape 340">
              <a:extLst>
                <a:ext uri="{FF2B5EF4-FFF2-40B4-BE49-F238E27FC236}">
                  <a16:creationId xmlns:a16="http://schemas.microsoft.com/office/drawing/2014/main" id="{0B6DF209-B3F7-4699-802B-4BE211132E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p>
              <a:endParaRPr lang="en-US"/>
            </a:p>
          </p:txBody>
        </p:sp>
        <p:sp>
          <p:nvSpPr>
            <p:cNvPr id="342" name="Freeform: Shape 341">
              <a:extLst>
                <a:ext uri="{FF2B5EF4-FFF2-40B4-BE49-F238E27FC236}">
                  <a16:creationId xmlns:a16="http://schemas.microsoft.com/office/drawing/2014/main" id="{C45FFE10-7D64-45F0-B227-92979752A5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p>
              <a:endParaRPr lang="en-US"/>
            </a:p>
          </p:txBody>
        </p:sp>
        <p:sp>
          <p:nvSpPr>
            <p:cNvPr id="343" name="Freeform: Shape 342">
              <a:extLst>
                <a:ext uri="{FF2B5EF4-FFF2-40B4-BE49-F238E27FC236}">
                  <a16:creationId xmlns:a16="http://schemas.microsoft.com/office/drawing/2014/main" id="{4395C91B-6EED-4F5B-8873-5E0AA757F4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p>
              <a:endParaRPr lang="en-US"/>
            </a:p>
          </p:txBody>
        </p:sp>
        <p:sp>
          <p:nvSpPr>
            <p:cNvPr id="344" name="Freeform: Shape 343">
              <a:extLst>
                <a:ext uri="{FF2B5EF4-FFF2-40B4-BE49-F238E27FC236}">
                  <a16:creationId xmlns:a16="http://schemas.microsoft.com/office/drawing/2014/main" id="{248D099A-D8DD-4FBA-AF53-928CE633CC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p>
              <a:endParaRPr lang="en-US"/>
            </a:p>
          </p:txBody>
        </p:sp>
        <p:sp>
          <p:nvSpPr>
            <p:cNvPr id="345" name="Freeform: Shape 344">
              <a:extLst>
                <a:ext uri="{FF2B5EF4-FFF2-40B4-BE49-F238E27FC236}">
                  <a16:creationId xmlns:a16="http://schemas.microsoft.com/office/drawing/2014/main" id="{1F857259-D6C4-41F7-82DC-37816E8AD0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p>
              <a:endParaRPr lang="en-US" dirty="0"/>
            </a:p>
          </p:txBody>
        </p:sp>
      </p:grpSp>
      <p:sp>
        <p:nvSpPr>
          <p:cNvPr id="2" name="Title 1">
            <a:extLst>
              <a:ext uri="{FF2B5EF4-FFF2-40B4-BE49-F238E27FC236}">
                <a16:creationId xmlns:a16="http://schemas.microsoft.com/office/drawing/2014/main" id="{1AB995EB-4102-97BD-717C-C82F8FFB987F}"/>
              </a:ext>
            </a:extLst>
          </p:cNvPr>
          <p:cNvSpPr>
            <a:spLocks noGrp="1"/>
          </p:cNvSpPr>
          <p:nvPr>
            <p:ph type="ctrTitle"/>
          </p:nvPr>
        </p:nvSpPr>
        <p:spPr>
          <a:xfrm>
            <a:off x="1005654" y="744909"/>
            <a:ext cx="5132388" cy="2159065"/>
          </a:xfrm>
        </p:spPr>
        <p:txBody>
          <a:bodyPr vert="horz" lIns="91440" tIns="45720" rIns="91440" bIns="45720" rtlCol="0" anchor="b">
            <a:normAutofit/>
          </a:bodyPr>
          <a:lstStyle/>
          <a:p>
            <a:pPr algn="l"/>
            <a:r>
              <a:rPr lang="en-US" sz="5400" kern="1200" dirty="0">
                <a:solidFill>
                  <a:schemeClr val="tx2"/>
                </a:solidFill>
                <a:latin typeface="+mj-lt"/>
                <a:ea typeface="+mj-ea"/>
                <a:cs typeface="+mj-cs"/>
              </a:rPr>
              <a:t>	SWIZO</a:t>
            </a:r>
          </a:p>
        </p:txBody>
      </p:sp>
      <p:sp>
        <p:nvSpPr>
          <p:cNvPr id="3" name="Subtitle 2">
            <a:extLst>
              <a:ext uri="{FF2B5EF4-FFF2-40B4-BE49-F238E27FC236}">
                <a16:creationId xmlns:a16="http://schemas.microsoft.com/office/drawing/2014/main" id="{9057A1F5-AF52-F471-6D8C-69142F9BBD89}"/>
              </a:ext>
            </a:extLst>
          </p:cNvPr>
          <p:cNvSpPr>
            <a:spLocks noGrp="1"/>
          </p:cNvSpPr>
          <p:nvPr>
            <p:ph type="subTitle" idx="1"/>
          </p:nvPr>
        </p:nvSpPr>
        <p:spPr>
          <a:xfrm>
            <a:off x="1012785" y="2902834"/>
            <a:ext cx="5132387" cy="3226256"/>
          </a:xfrm>
        </p:spPr>
        <p:txBody>
          <a:bodyPr vert="horz" lIns="91440" tIns="45720" rIns="91440" bIns="45720" rtlCol="0" anchor="t">
            <a:normAutofit/>
          </a:bodyPr>
          <a:lstStyle/>
          <a:p>
            <a:pPr algn="l"/>
            <a:r>
              <a:rPr lang="en-US" sz="2200" kern="1200" dirty="0">
                <a:solidFill>
                  <a:schemeClr val="tx2"/>
                </a:solidFill>
                <a:latin typeface="+mj-lt"/>
                <a:ea typeface="+mn-ea"/>
                <a:cs typeface="+mn-cs"/>
              </a:rPr>
              <a:t>Food delivery &amp; Donating Website</a:t>
            </a:r>
          </a:p>
          <a:p>
            <a:pPr algn="l"/>
            <a:r>
              <a:rPr lang="en-US" sz="2200" kern="1200" dirty="0">
                <a:solidFill>
                  <a:schemeClr val="tx2"/>
                </a:solidFill>
                <a:latin typeface="+mj-lt"/>
                <a:ea typeface="+mn-ea"/>
                <a:cs typeface="+mn-cs"/>
              </a:rPr>
              <a:t>(Annam Para brahma Swaroopam)</a:t>
            </a:r>
          </a:p>
        </p:txBody>
      </p:sp>
      <p:pic>
        <p:nvPicPr>
          <p:cNvPr id="17" name="Picture 16">
            <a:extLst>
              <a:ext uri="{FF2B5EF4-FFF2-40B4-BE49-F238E27FC236}">
                <a16:creationId xmlns:a16="http://schemas.microsoft.com/office/drawing/2014/main" id="{4B7710F4-2DA8-758F-F6A1-714757026F42}"/>
              </a:ext>
            </a:extLst>
          </p:cNvPr>
          <p:cNvPicPr>
            <a:picLocks noChangeAspect="1"/>
          </p:cNvPicPr>
          <p:nvPr/>
        </p:nvPicPr>
        <p:blipFill rotWithShape="1">
          <a:blip r:embed="rId3"/>
          <a:srcRect r="249" b="-1"/>
          <a:stretch/>
        </p:blipFill>
        <p:spPr>
          <a:xfrm>
            <a:off x="6210578" y="564635"/>
            <a:ext cx="5430559" cy="5430559"/>
          </a:xfrm>
          <a:custGeom>
            <a:avLst/>
            <a:gdLst/>
            <a:ahLst/>
            <a:cxnLst/>
            <a:rect l="l" t="t" r="r" b="b"/>
            <a:pathLst>
              <a:path w="5132388" h="5132388">
                <a:moveTo>
                  <a:pt x="2566194" y="0"/>
                </a:moveTo>
                <a:cubicBezTo>
                  <a:pt x="3983464" y="0"/>
                  <a:pt x="5132388" y="1148924"/>
                  <a:pt x="5132388" y="2566194"/>
                </a:cubicBezTo>
                <a:cubicBezTo>
                  <a:pt x="5132388" y="3983464"/>
                  <a:pt x="3983464" y="5132388"/>
                  <a:pt x="2566194" y="5132388"/>
                </a:cubicBezTo>
                <a:cubicBezTo>
                  <a:pt x="1148924" y="5132388"/>
                  <a:pt x="0" y="3983464"/>
                  <a:pt x="0" y="2566194"/>
                </a:cubicBezTo>
                <a:cubicBezTo>
                  <a:pt x="0" y="1148924"/>
                  <a:pt x="1148924" y="0"/>
                  <a:pt x="2566194" y="0"/>
                </a:cubicBezTo>
                <a:close/>
              </a:path>
            </a:pathLst>
          </a:custGeom>
        </p:spPr>
      </p:pic>
      <p:grpSp>
        <p:nvGrpSpPr>
          <p:cNvPr id="347" name="Bottom Right">
            <a:extLst>
              <a:ext uri="{FF2B5EF4-FFF2-40B4-BE49-F238E27FC236}">
                <a16:creationId xmlns:a16="http://schemas.microsoft.com/office/drawing/2014/main" id="{A7C60A7A-4212-46AC-80A2-DE231DD3D19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80400" y="3276601"/>
            <a:ext cx="4211600" cy="3581399"/>
            <a:chOff x="7980400" y="3276601"/>
            <a:chExt cx="4211600" cy="3581399"/>
          </a:xfrm>
        </p:grpSpPr>
        <p:sp>
          <p:nvSpPr>
            <p:cNvPr id="348" name="Freeform: Shape 347">
              <a:extLst>
                <a:ext uri="{FF2B5EF4-FFF2-40B4-BE49-F238E27FC236}">
                  <a16:creationId xmlns:a16="http://schemas.microsoft.com/office/drawing/2014/main" id="{7EDA875D-6B8A-4B32-89EB-F4CD6D1FCD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439256" y="6178637"/>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49" name="Graphic 157">
              <a:extLst>
                <a:ext uri="{FF2B5EF4-FFF2-40B4-BE49-F238E27FC236}">
                  <a16:creationId xmlns:a16="http://schemas.microsoft.com/office/drawing/2014/main" id="{AA7D7CCE-E90B-483E-AFF7-CF95CABC97F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8662740" y="3276601"/>
              <a:ext cx="3529260" cy="3581398"/>
              <a:chOff x="4114800" y="1423987"/>
              <a:chExt cx="3961542" cy="4007547"/>
            </a:xfrm>
            <a:noFill/>
          </p:grpSpPr>
          <p:sp>
            <p:nvSpPr>
              <p:cNvPr id="351" name="Freeform: Shape 350">
                <a:extLst>
                  <a:ext uri="{FF2B5EF4-FFF2-40B4-BE49-F238E27FC236}">
                    <a16:creationId xmlns:a16="http://schemas.microsoft.com/office/drawing/2014/main" id="{67F2D919-84B6-4EC4-87F5-BDFF145BBE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p>
                <a:endParaRPr lang="en-US"/>
              </a:p>
            </p:txBody>
          </p:sp>
          <p:sp>
            <p:nvSpPr>
              <p:cNvPr id="352" name="Freeform: Shape 351">
                <a:extLst>
                  <a:ext uri="{FF2B5EF4-FFF2-40B4-BE49-F238E27FC236}">
                    <a16:creationId xmlns:a16="http://schemas.microsoft.com/office/drawing/2014/main" id="{65C8244C-685B-42CF-B028-C7ADE067CC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p>
                <a:endParaRPr lang="en-US"/>
              </a:p>
            </p:txBody>
          </p:sp>
          <p:sp>
            <p:nvSpPr>
              <p:cNvPr id="353" name="Freeform: Shape 352">
                <a:extLst>
                  <a:ext uri="{FF2B5EF4-FFF2-40B4-BE49-F238E27FC236}">
                    <a16:creationId xmlns:a16="http://schemas.microsoft.com/office/drawing/2014/main" id="{0420B7EF-9249-4974-A978-AAD55C81B7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p>
                <a:endParaRPr lang="en-US"/>
              </a:p>
            </p:txBody>
          </p:sp>
          <p:sp>
            <p:nvSpPr>
              <p:cNvPr id="354" name="Freeform: Shape 353">
                <a:extLst>
                  <a:ext uri="{FF2B5EF4-FFF2-40B4-BE49-F238E27FC236}">
                    <a16:creationId xmlns:a16="http://schemas.microsoft.com/office/drawing/2014/main" id="{05BD8B59-E1C0-4320-BFC1-66D139E80B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p>
                <a:endParaRPr lang="en-US"/>
              </a:p>
            </p:txBody>
          </p:sp>
          <p:sp>
            <p:nvSpPr>
              <p:cNvPr id="355" name="Freeform: Shape 354">
                <a:extLst>
                  <a:ext uri="{FF2B5EF4-FFF2-40B4-BE49-F238E27FC236}">
                    <a16:creationId xmlns:a16="http://schemas.microsoft.com/office/drawing/2014/main" id="{A983471C-A7FE-4ED8-BE9B-601CEC61EB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p>
                <a:endParaRPr lang="en-US"/>
              </a:p>
            </p:txBody>
          </p:sp>
          <p:sp>
            <p:nvSpPr>
              <p:cNvPr id="356" name="Freeform: Shape 355">
                <a:extLst>
                  <a:ext uri="{FF2B5EF4-FFF2-40B4-BE49-F238E27FC236}">
                    <a16:creationId xmlns:a16="http://schemas.microsoft.com/office/drawing/2014/main" id="{E8B842F2-803D-4F74-BBF6-6965BC0FD2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p>
                <a:endParaRPr lang="en-US"/>
              </a:p>
            </p:txBody>
          </p:sp>
          <p:sp>
            <p:nvSpPr>
              <p:cNvPr id="357" name="Freeform: Shape 356">
                <a:extLst>
                  <a:ext uri="{FF2B5EF4-FFF2-40B4-BE49-F238E27FC236}">
                    <a16:creationId xmlns:a16="http://schemas.microsoft.com/office/drawing/2014/main" id="{94ECDF1E-AE5F-46C4-A134-C28C6D6B78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p>
                <a:endParaRPr lang="en-US"/>
              </a:p>
            </p:txBody>
          </p:sp>
        </p:grpSp>
        <p:sp>
          <p:nvSpPr>
            <p:cNvPr id="350" name="Freeform: Shape 349">
              <a:extLst>
                <a:ext uri="{FF2B5EF4-FFF2-40B4-BE49-F238E27FC236}">
                  <a16:creationId xmlns:a16="http://schemas.microsoft.com/office/drawing/2014/main" id="{C0E491A0-7D49-4A1F-B2DB-C94F563295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359" name="Cross">
            <a:extLst>
              <a:ext uri="{FF2B5EF4-FFF2-40B4-BE49-F238E27FC236}">
                <a16:creationId xmlns:a16="http://schemas.microsoft.com/office/drawing/2014/main" id="{5C0E6139-8A19-4905-87E2-E547D7B7F1A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015507" y="3369564"/>
            <a:ext cx="118872" cy="118872"/>
            <a:chOff x="1175347" y="3733800"/>
            <a:chExt cx="118872" cy="118872"/>
          </a:xfrm>
        </p:grpSpPr>
        <p:cxnSp>
          <p:nvCxnSpPr>
            <p:cNvPr id="360" name="Straight Connector 359">
              <a:extLst>
                <a:ext uri="{FF2B5EF4-FFF2-40B4-BE49-F238E27FC236}">
                  <a16:creationId xmlns:a16="http://schemas.microsoft.com/office/drawing/2014/main" id="{BC05FFBD-B86A-4BD3-A147-FA95CE03CF3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34783" y="3733800"/>
              <a:ext cx="0" cy="118872"/>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cxnSp>
          <p:nvCxnSpPr>
            <p:cNvPr id="361" name="Straight Connector 360">
              <a:extLst>
                <a:ext uri="{FF2B5EF4-FFF2-40B4-BE49-F238E27FC236}">
                  <a16:creationId xmlns:a16="http://schemas.microsoft.com/office/drawing/2014/main" id="{EB69F8B1-78FB-4562-8A0D-8D29636755E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347" y="3793236"/>
              <a:ext cx="118872" cy="0"/>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grpSp>
      <p:sp>
        <p:nvSpPr>
          <p:cNvPr id="6" name="TextBox 5">
            <a:extLst>
              <a:ext uri="{FF2B5EF4-FFF2-40B4-BE49-F238E27FC236}">
                <a16:creationId xmlns:a16="http://schemas.microsoft.com/office/drawing/2014/main" id="{1914B252-0D35-659D-15D9-5703EA5AA951}"/>
              </a:ext>
            </a:extLst>
          </p:cNvPr>
          <p:cNvSpPr txBox="1"/>
          <p:nvPr/>
        </p:nvSpPr>
        <p:spPr>
          <a:xfrm>
            <a:off x="-634482" y="4508261"/>
            <a:ext cx="7224775" cy="1785104"/>
          </a:xfrm>
          <a:prstGeom prst="rect">
            <a:avLst/>
          </a:prstGeom>
          <a:noFill/>
        </p:spPr>
        <p:txBody>
          <a:bodyPr wrap="square">
            <a:spAutoFit/>
          </a:bodyPr>
          <a:lstStyle/>
          <a:p>
            <a:pPr algn="ctr">
              <a:spcAft>
                <a:spcPts val="600"/>
              </a:spcAft>
            </a:pPr>
            <a:r>
              <a:rPr lang="en-US" dirty="0">
                <a:latin typeface="Garamond" panose="02020404030301010803" pitchFamily="18" charset="0"/>
              </a:rPr>
              <a:t>By</a:t>
            </a:r>
          </a:p>
          <a:p>
            <a:pPr algn="ctr">
              <a:spcAft>
                <a:spcPts val="600"/>
              </a:spcAft>
            </a:pPr>
            <a:r>
              <a:rPr lang="en-US" dirty="0">
                <a:latin typeface="Garamond" panose="02020404030301010803" pitchFamily="18" charset="0"/>
              </a:rPr>
              <a:t>2010030055 – Gande Saiteja</a:t>
            </a:r>
          </a:p>
          <a:p>
            <a:pPr algn="ctr">
              <a:spcAft>
                <a:spcPts val="600"/>
              </a:spcAft>
            </a:pPr>
            <a:r>
              <a:rPr lang="en-US" dirty="0">
                <a:latin typeface="Garamond" panose="02020404030301010803" pitchFamily="18" charset="0"/>
              </a:rPr>
              <a:t>2010030272 – Gilla Samanth</a:t>
            </a:r>
          </a:p>
          <a:p>
            <a:pPr algn="ctr">
              <a:spcAft>
                <a:spcPts val="600"/>
              </a:spcAft>
            </a:pPr>
            <a:r>
              <a:rPr lang="en-US" dirty="0">
                <a:latin typeface="Garamond" panose="02020404030301010803" pitchFamily="18" charset="0"/>
              </a:rPr>
              <a:t>2010030236 – Mohammed Adnan</a:t>
            </a:r>
          </a:p>
          <a:p>
            <a:pPr algn="ctr">
              <a:spcAft>
                <a:spcPts val="600"/>
              </a:spcAft>
            </a:pPr>
            <a:r>
              <a:rPr lang="en-IN" dirty="0">
                <a:latin typeface="Garamond" panose="02020404030301010803" pitchFamily="18" charset="0"/>
              </a:rPr>
              <a:t>2010030452 – Mohammad Fauzaan Pasha</a:t>
            </a:r>
          </a:p>
        </p:txBody>
      </p:sp>
    </p:spTree>
    <p:extLst>
      <p:ext uri="{BB962C8B-B14F-4D97-AF65-F5344CB8AC3E}">
        <p14:creationId xmlns:p14="http://schemas.microsoft.com/office/powerpoint/2010/main" val="15145547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2000"/>
                                  </p:stCondLst>
                                  <p:iterate type="lt">
                                    <p:tmPct val="10000"/>
                                  </p:iterate>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400"/>
                                        <p:tgtEl>
                                          <p:spTgt spid="3">
                                            <p:txEl>
                                              <p:pRg st="1" end="1"/>
                                            </p:txEl>
                                          </p:spTgt>
                                        </p:tgtEl>
                                      </p:cBhvr>
                                    </p:animEffect>
                                  </p:childTnLst>
                                </p:cTn>
                              </p:par>
                              <p:par>
                                <p:cTn id="13" presetID="10" presetClass="entr" presetSubtype="0" fill="hold" grpId="0" nodeType="withEffect">
                                  <p:stCondLst>
                                    <p:cond delay="1000"/>
                                  </p:stCondLst>
                                  <p:iterate type="lt">
                                    <p:tmPct val="10000"/>
                                  </p:iterate>
                                  <p:childTnLst>
                                    <p:set>
                                      <p:cBhvr>
                                        <p:cTn id="14" dur="1" fill="hold">
                                          <p:stCondLst>
                                            <p:cond delay="0"/>
                                          </p:stCondLst>
                                        </p:cTn>
                                        <p:tgtEl>
                                          <p:spTgt spid="2"/>
                                        </p:tgtEl>
                                        <p:attrNameLst>
                                          <p:attrName>style.visibility</p:attrName>
                                        </p:attrNameLst>
                                      </p:cBhvr>
                                      <p:to>
                                        <p:strVal val="visible"/>
                                      </p:to>
                                    </p:set>
                                    <p:animEffect transition="in" filter="fade">
                                      <p:cBhvr>
                                        <p:cTn id="15"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57AC1B-9FB0-62DA-8FA1-3E69A75BE81F}"/>
              </a:ext>
            </a:extLst>
          </p:cNvPr>
          <p:cNvSpPr>
            <a:spLocks noGrp="1"/>
          </p:cNvSpPr>
          <p:nvPr>
            <p:ph type="title"/>
          </p:nvPr>
        </p:nvSpPr>
        <p:spPr/>
        <p:txBody>
          <a:bodyPr/>
          <a:lstStyle/>
          <a:p>
            <a:pPr algn="ctr"/>
            <a:r>
              <a:rPr lang="en-US" dirty="0"/>
              <a:t>Result</a:t>
            </a:r>
          </a:p>
        </p:txBody>
      </p:sp>
      <p:cxnSp>
        <p:nvCxnSpPr>
          <p:cNvPr id="4" name="Straight Arrow Connector 3">
            <a:extLst>
              <a:ext uri="{FF2B5EF4-FFF2-40B4-BE49-F238E27FC236}">
                <a16:creationId xmlns:a16="http://schemas.microsoft.com/office/drawing/2014/main" id="{EF3F4815-B3FB-12EC-6CC0-E5287B1A2F7D}"/>
              </a:ext>
            </a:extLst>
          </p:cNvPr>
          <p:cNvCxnSpPr>
            <a:cxnSpLocks/>
          </p:cNvCxnSpPr>
          <p:nvPr/>
        </p:nvCxnSpPr>
        <p:spPr>
          <a:xfrm>
            <a:off x="4159515" y="4187974"/>
            <a:ext cx="1936485" cy="11271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5" name="Content Placeholder 4">
            <a:extLst>
              <a:ext uri="{FF2B5EF4-FFF2-40B4-BE49-F238E27FC236}">
                <a16:creationId xmlns:a16="http://schemas.microsoft.com/office/drawing/2014/main" id="{2EAB9924-671D-461D-23F7-87BB95A21F68}"/>
              </a:ext>
            </a:extLst>
          </p:cNvPr>
          <p:cNvPicPr>
            <a:picLocks noGrp="1" noChangeAspect="1"/>
          </p:cNvPicPr>
          <p:nvPr>
            <p:ph idx="1"/>
          </p:nvPr>
        </p:nvPicPr>
        <p:blipFill>
          <a:blip r:embed="rId2"/>
          <a:stretch>
            <a:fillRect/>
          </a:stretch>
        </p:blipFill>
        <p:spPr>
          <a:xfrm>
            <a:off x="2400020" y="1834956"/>
            <a:ext cx="7391960" cy="4351338"/>
          </a:xfrm>
          <a:prstGeom prst="rect">
            <a:avLst/>
          </a:prstGeom>
        </p:spPr>
      </p:pic>
    </p:spTree>
    <p:extLst>
      <p:ext uri="{BB962C8B-B14F-4D97-AF65-F5344CB8AC3E}">
        <p14:creationId xmlns:p14="http://schemas.microsoft.com/office/powerpoint/2010/main" val="23793711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9C9D14D6-6FB6-3815-9167-CC3A1CE5B827}"/>
              </a:ext>
            </a:extLst>
          </p:cNvPr>
          <p:cNvPicPr>
            <a:picLocks noGrp="1" noChangeAspect="1"/>
          </p:cNvPicPr>
          <p:nvPr>
            <p:ph idx="1"/>
          </p:nvPr>
        </p:nvPicPr>
        <p:blipFill>
          <a:blip r:embed="rId2"/>
          <a:stretch>
            <a:fillRect/>
          </a:stretch>
        </p:blipFill>
        <p:spPr>
          <a:xfrm>
            <a:off x="2360646" y="961053"/>
            <a:ext cx="7921690" cy="5215910"/>
          </a:xfrm>
          <a:prstGeom prst="rect">
            <a:avLst/>
          </a:prstGeom>
        </p:spPr>
      </p:pic>
    </p:spTree>
    <p:extLst>
      <p:ext uri="{BB962C8B-B14F-4D97-AF65-F5344CB8AC3E}">
        <p14:creationId xmlns:p14="http://schemas.microsoft.com/office/powerpoint/2010/main" val="34144142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2833B5B-1BFB-FE9F-D594-674377566664}"/>
              </a:ext>
            </a:extLst>
          </p:cNvPr>
          <p:cNvPicPr>
            <a:picLocks noGrp="1" noChangeAspect="1"/>
          </p:cNvPicPr>
          <p:nvPr>
            <p:ph idx="1"/>
          </p:nvPr>
        </p:nvPicPr>
        <p:blipFill>
          <a:blip r:embed="rId2"/>
          <a:stretch>
            <a:fillRect/>
          </a:stretch>
        </p:blipFill>
        <p:spPr>
          <a:xfrm>
            <a:off x="2286000" y="1119673"/>
            <a:ext cx="7791061" cy="5057290"/>
          </a:xfrm>
          <a:prstGeom prst="rect">
            <a:avLst/>
          </a:prstGeom>
        </p:spPr>
      </p:pic>
    </p:spTree>
    <p:extLst>
      <p:ext uri="{BB962C8B-B14F-4D97-AF65-F5344CB8AC3E}">
        <p14:creationId xmlns:p14="http://schemas.microsoft.com/office/powerpoint/2010/main" val="16329614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Text&#10;&#10;Description automatically generated">
            <a:extLst>
              <a:ext uri="{FF2B5EF4-FFF2-40B4-BE49-F238E27FC236}">
                <a16:creationId xmlns:a16="http://schemas.microsoft.com/office/drawing/2014/main" id="{A624559A-D7FB-0C15-E931-3ECF10DFFD89}"/>
              </a:ext>
            </a:extLst>
          </p:cNvPr>
          <p:cNvPicPr>
            <a:picLocks noGrp="1" noChangeAspect="1"/>
          </p:cNvPicPr>
          <p:nvPr>
            <p:ph idx="1"/>
          </p:nvPr>
        </p:nvPicPr>
        <p:blipFill>
          <a:blip r:embed="rId2"/>
          <a:stretch>
            <a:fillRect/>
          </a:stretch>
        </p:blipFill>
        <p:spPr>
          <a:xfrm>
            <a:off x="1918407" y="1169612"/>
            <a:ext cx="8942425" cy="4351338"/>
          </a:xfrm>
          <a:prstGeom prst="rect">
            <a:avLst/>
          </a:prstGeom>
        </p:spPr>
      </p:pic>
    </p:spTree>
    <p:extLst>
      <p:ext uri="{BB962C8B-B14F-4D97-AF65-F5344CB8AC3E}">
        <p14:creationId xmlns:p14="http://schemas.microsoft.com/office/powerpoint/2010/main" val="15246472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7" name="Rectangle 46">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49" name="Rectangle 48">
            <a:extLst>
              <a:ext uri="{FF2B5EF4-FFF2-40B4-BE49-F238E27FC236}">
                <a16:creationId xmlns:a16="http://schemas.microsoft.com/office/drawing/2014/main" id="{37962AE0-6A1C-4B76-9D52-10E5E6D7D3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grpSp>
        <p:nvGrpSpPr>
          <p:cNvPr id="51" name="Top Left">
            <a:extLst>
              <a:ext uri="{FF2B5EF4-FFF2-40B4-BE49-F238E27FC236}">
                <a16:creationId xmlns:a16="http://schemas.microsoft.com/office/drawing/2014/main" id="{6F410C21-CD43-45A5-A726-CF8B01FD886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087"/>
            <a:ext cx="7921775" cy="6887020"/>
            <a:chOff x="0" y="-3087"/>
            <a:chExt cx="7921775" cy="6887020"/>
          </a:xfrm>
        </p:grpSpPr>
        <p:sp>
          <p:nvSpPr>
            <p:cNvPr id="52" name="Freeform: Shape 51">
              <a:extLst>
                <a:ext uri="{FF2B5EF4-FFF2-40B4-BE49-F238E27FC236}">
                  <a16:creationId xmlns:a16="http://schemas.microsoft.com/office/drawing/2014/main" id="{F030EA9A-BC9B-4A24-8288-BD332A6A43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lumMod val="65000"/>
                    <a:lumOff val="35000"/>
                  </a:schemeClr>
                </a:solidFill>
                <a:latin typeface="AvenirNext LT Pro Medium" panose="020B0504020202020204" pitchFamily="34" charset="0"/>
              </a:endParaRPr>
            </a:p>
          </p:txBody>
        </p:sp>
        <p:sp>
          <p:nvSpPr>
            <p:cNvPr id="53" name="Freeform: Shape 52">
              <a:extLst>
                <a:ext uri="{FF2B5EF4-FFF2-40B4-BE49-F238E27FC236}">
                  <a16:creationId xmlns:a16="http://schemas.microsoft.com/office/drawing/2014/main" id="{D2C02E7B-E3A7-4649-B0DF-7111FC4D9D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0919" y="61392"/>
              <a:ext cx="4450856" cy="6822541"/>
            </a:xfrm>
            <a:custGeom>
              <a:avLst/>
              <a:gdLst>
                <a:gd name="connsiteX0" fmla="*/ 545711 w 2478714"/>
                <a:gd name="connsiteY0" fmla="*/ 3799523 h 3799522"/>
                <a:gd name="connsiteX1" fmla="*/ 280820 w 2478714"/>
                <a:gd name="connsiteY1" fmla="*/ 3178874 h 3799522"/>
                <a:gd name="connsiteX2" fmla="*/ 43076 w 2478714"/>
                <a:gd name="connsiteY2" fmla="*/ 2663762 h 3799522"/>
                <a:gd name="connsiteX3" fmla="*/ 3167 w 2478714"/>
                <a:gd name="connsiteY3" fmla="*/ 2344769 h 3799522"/>
                <a:gd name="connsiteX4" fmla="*/ 117943 w 2478714"/>
                <a:gd name="connsiteY4" fmla="*/ 1976723 h 3799522"/>
                <a:gd name="connsiteX5" fmla="*/ 224242 w 2478714"/>
                <a:gd name="connsiteY5" fmla="*/ 1744123 h 3799522"/>
                <a:gd name="connsiteX6" fmla="*/ 447222 w 2478714"/>
                <a:gd name="connsiteY6" fmla="*/ 1569244 h 3799522"/>
                <a:gd name="connsiteX7" fmla="*/ 708588 w 2478714"/>
                <a:gd name="connsiteY7" fmla="*/ 1598295 h 3799522"/>
                <a:gd name="connsiteX8" fmla="*/ 1024532 w 2478714"/>
                <a:gd name="connsiteY8" fmla="*/ 1741837 h 3799522"/>
                <a:gd name="connsiteX9" fmla="*/ 1538692 w 2478714"/>
                <a:gd name="connsiteY9" fmla="*/ 1773460 h 3799522"/>
                <a:gd name="connsiteX10" fmla="*/ 1869019 w 2478714"/>
                <a:gd name="connsiteY10" fmla="*/ 1650016 h 3799522"/>
                <a:gd name="connsiteX11" fmla="*/ 2124670 w 2478714"/>
                <a:gd name="connsiteY11" fmla="*/ 1515047 h 3799522"/>
                <a:gd name="connsiteX12" fmla="*/ 2334410 w 2478714"/>
                <a:gd name="connsiteY12" fmla="*/ 1305401 h 3799522"/>
                <a:gd name="connsiteX13" fmla="*/ 2430232 w 2478714"/>
                <a:gd name="connsiteY13" fmla="*/ 933164 h 3799522"/>
                <a:gd name="connsiteX14" fmla="*/ 2430232 w 2478714"/>
                <a:gd name="connsiteY14" fmla="*/ 571786 h 3799522"/>
                <a:gd name="connsiteX15" fmla="*/ 2445472 w 2478714"/>
                <a:gd name="connsiteY15" fmla="*/ 315659 h 3799522"/>
                <a:gd name="connsiteX16" fmla="*/ 2478714 w 2478714"/>
                <a:gd name="connsiteY16" fmla="*/ 0 h 3799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78714" h="3799522">
                  <a:moveTo>
                    <a:pt x="545711" y="3799523"/>
                  </a:moveTo>
                  <a:cubicBezTo>
                    <a:pt x="492847" y="3532346"/>
                    <a:pt x="330541" y="3270313"/>
                    <a:pt x="280820" y="3178874"/>
                  </a:cubicBezTo>
                  <a:cubicBezTo>
                    <a:pt x="190047" y="3012281"/>
                    <a:pt x="98988" y="2844832"/>
                    <a:pt x="43076" y="2663762"/>
                  </a:cubicBezTo>
                  <a:cubicBezTo>
                    <a:pt x="11072" y="2560130"/>
                    <a:pt x="-7882" y="2452402"/>
                    <a:pt x="3167" y="2344769"/>
                  </a:cubicBezTo>
                  <a:cubicBezTo>
                    <a:pt x="16311" y="2216468"/>
                    <a:pt x="71175" y="2097310"/>
                    <a:pt x="117943" y="1976723"/>
                  </a:cubicBezTo>
                  <a:cubicBezTo>
                    <a:pt x="148899" y="1896904"/>
                    <a:pt x="177569" y="1815751"/>
                    <a:pt x="224242" y="1744123"/>
                  </a:cubicBezTo>
                  <a:cubicBezTo>
                    <a:pt x="277677" y="1662017"/>
                    <a:pt x="352829" y="1593437"/>
                    <a:pt x="447222" y="1569244"/>
                  </a:cubicBezTo>
                  <a:cubicBezTo>
                    <a:pt x="534090" y="1547051"/>
                    <a:pt x="624387" y="1565910"/>
                    <a:pt x="708588" y="1598295"/>
                  </a:cubicBezTo>
                  <a:cubicBezTo>
                    <a:pt x="816697" y="1640015"/>
                    <a:pt x="915948" y="1701546"/>
                    <a:pt x="1024532" y="1741837"/>
                  </a:cubicBezTo>
                  <a:cubicBezTo>
                    <a:pt x="1188743" y="1802797"/>
                    <a:pt x="1367814" y="1811750"/>
                    <a:pt x="1538692" y="1773460"/>
                  </a:cubicBezTo>
                  <a:cubicBezTo>
                    <a:pt x="1653659" y="1747647"/>
                    <a:pt x="1761863" y="1699355"/>
                    <a:pt x="1869019" y="1650016"/>
                  </a:cubicBezTo>
                  <a:cubicBezTo>
                    <a:pt x="1956744" y="1609630"/>
                    <a:pt x="2044279" y="1568291"/>
                    <a:pt x="2124670" y="1515047"/>
                  </a:cubicBezTo>
                  <a:cubicBezTo>
                    <a:pt x="2208204" y="1459706"/>
                    <a:pt x="2282976" y="1391222"/>
                    <a:pt x="2334410" y="1305401"/>
                  </a:cubicBezTo>
                  <a:cubicBezTo>
                    <a:pt x="2401181" y="1194054"/>
                    <a:pt x="2423565" y="1063276"/>
                    <a:pt x="2430232" y="933164"/>
                  </a:cubicBezTo>
                  <a:cubicBezTo>
                    <a:pt x="2436423" y="812864"/>
                    <a:pt x="2428517" y="692277"/>
                    <a:pt x="2430232" y="571786"/>
                  </a:cubicBezTo>
                  <a:cubicBezTo>
                    <a:pt x="2431470" y="486251"/>
                    <a:pt x="2438233" y="400907"/>
                    <a:pt x="2445472" y="315659"/>
                  </a:cubicBezTo>
                  <a:cubicBezTo>
                    <a:pt x="2454426" y="210217"/>
                    <a:pt x="2463284" y="104680"/>
                    <a:pt x="2478714" y="0"/>
                  </a:cubicBezTo>
                </a:path>
              </a:pathLst>
            </a:custGeom>
            <a:noFill/>
            <a:ln w="9525" cap="rnd">
              <a:solidFill>
                <a:schemeClr val="accent2">
                  <a:alpha val="35000"/>
                </a:schemeClr>
              </a:solidFill>
              <a:prstDash val="lgDash"/>
              <a:round/>
            </a:ln>
          </p:spPr>
          <p:txBody>
            <a:bodyPr rtlCol="0" anchor="ctr"/>
            <a:lstStyle/>
            <a:p>
              <a:endParaRPr lang="en-US"/>
            </a:p>
          </p:txBody>
        </p:sp>
        <p:sp>
          <p:nvSpPr>
            <p:cNvPr id="54" name="Freeform: Shape 53">
              <a:extLst>
                <a:ext uri="{FF2B5EF4-FFF2-40B4-BE49-F238E27FC236}">
                  <a16:creationId xmlns:a16="http://schemas.microsoft.com/office/drawing/2014/main" id="{4A466D70-407D-4A6C-887C-F213B76625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274" y="1582560"/>
              <a:ext cx="4133888" cy="5301373"/>
            </a:xfrm>
            <a:custGeom>
              <a:avLst/>
              <a:gdLst>
                <a:gd name="connsiteX0" fmla="*/ 2302193 w 2302192"/>
                <a:gd name="connsiteY0" fmla="*/ 2952373 h 2952373"/>
                <a:gd name="connsiteX1" fmla="*/ 2022729 w 2302192"/>
                <a:gd name="connsiteY1" fmla="*/ 2442309 h 2952373"/>
                <a:gd name="connsiteX2" fmla="*/ 1834039 w 2302192"/>
                <a:gd name="connsiteY2" fmla="*/ 1937199 h 2952373"/>
                <a:gd name="connsiteX3" fmla="*/ 1789748 w 2302192"/>
                <a:gd name="connsiteY3" fmla="*/ 1609063 h 2952373"/>
                <a:gd name="connsiteX4" fmla="*/ 1870139 w 2302192"/>
                <a:gd name="connsiteY4" fmla="*/ 1183962 h 2952373"/>
                <a:gd name="connsiteX5" fmla="*/ 2021110 w 2302192"/>
                <a:gd name="connsiteY5" fmla="*/ 743621 h 2952373"/>
                <a:gd name="connsiteX6" fmla="*/ 2010061 w 2302192"/>
                <a:gd name="connsiteY6" fmla="*/ 342047 h 2952373"/>
                <a:gd name="connsiteX7" fmla="*/ 1867376 w 2302192"/>
                <a:gd name="connsiteY7" fmla="*/ 55440 h 2952373"/>
                <a:gd name="connsiteX8" fmla="*/ 1652683 w 2302192"/>
                <a:gd name="connsiteY8" fmla="*/ 2862 h 2952373"/>
                <a:gd name="connsiteX9" fmla="*/ 1295305 w 2302192"/>
                <a:gd name="connsiteY9" fmla="*/ 234129 h 2952373"/>
                <a:gd name="connsiteX10" fmla="*/ 812101 w 2302192"/>
                <a:gd name="connsiteY10" fmla="*/ 886401 h 2952373"/>
                <a:gd name="connsiteX11" fmla="*/ 668846 w 2302192"/>
                <a:gd name="connsiteY11" fmla="*/ 1126145 h 2952373"/>
                <a:gd name="connsiteX12" fmla="*/ 498443 w 2302192"/>
                <a:gd name="connsiteY12" fmla="*/ 1405799 h 2952373"/>
                <a:gd name="connsiteX13" fmla="*/ 355759 w 2302192"/>
                <a:gd name="connsiteY13" fmla="*/ 1634304 h 2952373"/>
                <a:gd name="connsiteX14" fmla="*/ 161449 w 2302192"/>
                <a:gd name="connsiteY14" fmla="*/ 1913576 h 2952373"/>
                <a:gd name="connsiteX15" fmla="*/ 0 w 2302192"/>
                <a:gd name="connsiteY15" fmla="*/ 2189802 h 2952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302192" h="2952373">
                  <a:moveTo>
                    <a:pt x="2302193" y="2952373"/>
                  </a:moveTo>
                  <a:cubicBezTo>
                    <a:pt x="2141125" y="2809308"/>
                    <a:pt x="2070068" y="2504603"/>
                    <a:pt x="2022729" y="2442309"/>
                  </a:cubicBezTo>
                  <a:cubicBezTo>
                    <a:pt x="1884140" y="2259810"/>
                    <a:pt x="1887760" y="2160274"/>
                    <a:pt x="1834039" y="1937199"/>
                  </a:cubicBezTo>
                  <a:cubicBezTo>
                    <a:pt x="1808131" y="1829376"/>
                    <a:pt x="1789367" y="1719838"/>
                    <a:pt x="1789748" y="1609063"/>
                  </a:cubicBezTo>
                  <a:cubicBezTo>
                    <a:pt x="1790224" y="1464092"/>
                    <a:pt x="1822418" y="1321122"/>
                    <a:pt x="1870139" y="1183962"/>
                  </a:cubicBezTo>
                  <a:cubicBezTo>
                    <a:pt x="1921288" y="1036896"/>
                    <a:pt x="1991868" y="896307"/>
                    <a:pt x="2021110" y="743621"/>
                  </a:cubicBezTo>
                  <a:cubicBezTo>
                    <a:pt x="2046637" y="610842"/>
                    <a:pt x="2036921" y="474730"/>
                    <a:pt x="2010061" y="342047"/>
                  </a:cubicBezTo>
                  <a:cubicBezTo>
                    <a:pt x="1988058" y="233367"/>
                    <a:pt x="1954340" y="122210"/>
                    <a:pt x="1867376" y="55440"/>
                  </a:cubicBezTo>
                  <a:cubicBezTo>
                    <a:pt x="1806512" y="8767"/>
                    <a:pt x="1728883" y="-7140"/>
                    <a:pt x="1652683" y="2862"/>
                  </a:cubicBezTo>
                  <a:cubicBezTo>
                    <a:pt x="1508474" y="21816"/>
                    <a:pt x="1395984" y="127068"/>
                    <a:pt x="1295305" y="234129"/>
                  </a:cubicBezTo>
                  <a:cubicBezTo>
                    <a:pt x="1109377" y="431772"/>
                    <a:pt x="953453" y="654657"/>
                    <a:pt x="812101" y="886401"/>
                  </a:cubicBezTo>
                  <a:cubicBezTo>
                    <a:pt x="763619" y="965934"/>
                    <a:pt x="716566" y="1046230"/>
                    <a:pt x="668846" y="1126145"/>
                  </a:cubicBezTo>
                  <a:cubicBezTo>
                    <a:pt x="612839" y="1219871"/>
                    <a:pt x="555308" y="1312644"/>
                    <a:pt x="498443" y="1405799"/>
                  </a:cubicBezTo>
                  <a:cubicBezTo>
                    <a:pt x="451676" y="1482475"/>
                    <a:pt x="405289" y="1559342"/>
                    <a:pt x="355759" y="1634304"/>
                  </a:cubicBezTo>
                  <a:cubicBezTo>
                    <a:pt x="293275" y="1728887"/>
                    <a:pt x="225362" y="1819946"/>
                    <a:pt x="161449" y="1913576"/>
                  </a:cubicBezTo>
                  <a:cubicBezTo>
                    <a:pt x="86487" y="2023495"/>
                    <a:pt x="0" y="2189802"/>
                    <a:pt x="0" y="2189802"/>
                  </a:cubicBezTo>
                </a:path>
              </a:pathLst>
            </a:custGeom>
            <a:noFill/>
            <a:ln w="9525" cap="rnd">
              <a:solidFill>
                <a:schemeClr val="accent2">
                  <a:alpha val="35000"/>
                </a:schemeClr>
              </a:solidFill>
              <a:prstDash val="lgDash"/>
              <a:round/>
            </a:ln>
          </p:spPr>
          <p:txBody>
            <a:bodyPr rtlCol="0" anchor="ctr"/>
            <a:lstStyle/>
            <a:p>
              <a:endParaRPr lang="en-US"/>
            </a:p>
          </p:txBody>
        </p:sp>
        <p:sp>
          <p:nvSpPr>
            <p:cNvPr id="55" name="Freeform: Shape 54">
              <a:extLst>
                <a:ext uri="{FF2B5EF4-FFF2-40B4-BE49-F238E27FC236}">
                  <a16:creationId xmlns:a16="http://schemas.microsoft.com/office/drawing/2014/main" id="{AD419DCF-E52E-4774-921F-1A9E589C0B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087"/>
              <a:ext cx="17103" cy="17103"/>
            </a:xfrm>
            <a:custGeom>
              <a:avLst/>
              <a:gdLst/>
              <a:ahLst/>
              <a:cxnLst/>
              <a:rect l="l" t="t" r="r" b="b"/>
              <a:pathLst>
                <a:path w="9525" h="9525"/>
              </a:pathLst>
            </a:custGeom>
            <a:noFill/>
            <a:ln w="9525" cap="rnd">
              <a:solidFill>
                <a:schemeClr val="accent2">
                  <a:alpha val="35000"/>
                </a:schemeClr>
              </a:solidFill>
              <a:prstDash val="lgDash"/>
              <a:round/>
            </a:ln>
          </p:spPr>
          <p:txBody>
            <a:bodyPr rtlCol="0" anchor="ctr"/>
            <a:lstStyle/>
            <a:p>
              <a:endParaRPr lang="en-US"/>
            </a:p>
          </p:txBody>
        </p:sp>
        <p:sp>
          <p:nvSpPr>
            <p:cNvPr id="56" name="Freeform: Shape 55">
              <a:extLst>
                <a:ext uri="{FF2B5EF4-FFF2-40B4-BE49-F238E27FC236}">
                  <a16:creationId xmlns:a16="http://schemas.microsoft.com/office/drawing/2014/main" id="{D56887A1-BF5F-455B-B3D0-A0FA7B7DD3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087"/>
              <a:ext cx="17103" cy="17103"/>
            </a:xfrm>
            <a:custGeom>
              <a:avLst/>
              <a:gdLst/>
              <a:ahLst/>
              <a:cxnLst/>
              <a:rect l="l" t="t" r="r" b="b"/>
              <a:pathLst>
                <a:path w="9525" h="9525"/>
              </a:pathLst>
            </a:custGeom>
            <a:noFill/>
            <a:ln w="9525" cap="rnd">
              <a:solidFill>
                <a:schemeClr val="accent2">
                  <a:alpha val="35000"/>
                </a:schemeClr>
              </a:solidFill>
              <a:prstDash val="lgDash"/>
              <a:round/>
            </a:ln>
          </p:spPr>
          <p:txBody>
            <a:bodyPr rtlCol="0" anchor="ctr"/>
            <a:lstStyle/>
            <a:p>
              <a:endParaRPr lang="en-US"/>
            </a:p>
          </p:txBody>
        </p:sp>
        <p:sp>
          <p:nvSpPr>
            <p:cNvPr id="57" name="Freeform: Shape 56">
              <a:extLst>
                <a:ext uri="{FF2B5EF4-FFF2-40B4-BE49-F238E27FC236}">
                  <a16:creationId xmlns:a16="http://schemas.microsoft.com/office/drawing/2014/main" id="{5376C740-196E-47D9-97DD-FA626C7058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931" y="3518322"/>
              <a:ext cx="2880722" cy="3317378"/>
            </a:xfrm>
            <a:custGeom>
              <a:avLst/>
              <a:gdLst>
                <a:gd name="connsiteX0" fmla="*/ 1604296 w 1604295"/>
                <a:gd name="connsiteY0" fmla="*/ 1847472 h 1847472"/>
                <a:gd name="connsiteX1" fmla="*/ 1517809 w 1604295"/>
                <a:gd name="connsiteY1" fmla="*/ 1544292 h 1847472"/>
                <a:gd name="connsiteX2" fmla="*/ 1394841 w 1604295"/>
                <a:gd name="connsiteY2" fmla="*/ 1183771 h 1847472"/>
                <a:gd name="connsiteX3" fmla="*/ 1318355 w 1604295"/>
                <a:gd name="connsiteY3" fmla="*/ 695233 h 1847472"/>
                <a:gd name="connsiteX4" fmla="*/ 1359884 w 1604295"/>
                <a:gd name="connsiteY4" fmla="*/ 397863 h 1847472"/>
                <a:gd name="connsiteX5" fmla="*/ 1359884 w 1604295"/>
                <a:gd name="connsiteY5" fmla="*/ 236700 h 1847472"/>
                <a:gd name="connsiteX6" fmla="*/ 1351598 w 1604295"/>
                <a:gd name="connsiteY6" fmla="*/ 67250 h 1847472"/>
                <a:gd name="connsiteX7" fmla="*/ 1316641 w 1604295"/>
                <a:gd name="connsiteY7" fmla="*/ 10767 h 1847472"/>
                <a:gd name="connsiteX8" fmla="*/ 1195292 w 1604295"/>
                <a:gd name="connsiteY8" fmla="*/ 34008 h 1847472"/>
                <a:gd name="connsiteX9" fmla="*/ 1005745 w 1604295"/>
                <a:gd name="connsiteY9" fmla="*/ 254988 h 1847472"/>
                <a:gd name="connsiteX10" fmla="*/ 763048 w 1604295"/>
                <a:gd name="connsiteY10" fmla="*/ 587315 h 1847472"/>
                <a:gd name="connsiteX11" fmla="*/ 548640 w 1604295"/>
                <a:gd name="connsiteY11" fmla="*/ 861444 h 1847472"/>
                <a:gd name="connsiteX12" fmla="*/ 328803 w 1604295"/>
                <a:gd name="connsiteY12" fmla="*/ 1145480 h 1847472"/>
                <a:gd name="connsiteX13" fmla="*/ 0 w 1604295"/>
                <a:gd name="connsiteY13" fmla="*/ 1607157 h 1847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04295" h="1847472">
                  <a:moveTo>
                    <a:pt x="1604296" y="1847472"/>
                  </a:moveTo>
                  <a:cubicBezTo>
                    <a:pt x="1573721" y="1753270"/>
                    <a:pt x="1548479" y="1638399"/>
                    <a:pt x="1517809" y="1544292"/>
                  </a:cubicBezTo>
                  <a:cubicBezTo>
                    <a:pt x="1478471" y="1423515"/>
                    <a:pt x="1432846" y="1304929"/>
                    <a:pt x="1394841" y="1183771"/>
                  </a:cubicBezTo>
                  <a:cubicBezTo>
                    <a:pt x="1345025" y="1024893"/>
                    <a:pt x="1305497" y="860778"/>
                    <a:pt x="1318355" y="695233"/>
                  </a:cubicBezTo>
                  <a:cubicBezTo>
                    <a:pt x="1326071" y="595316"/>
                    <a:pt x="1353312" y="497780"/>
                    <a:pt x="1359884" y="397863"/>
                  </a:cubicBezTo>
                  <a:cubicBezTo>
                    <a:pt x="1363409" y="344237"/>
                    <a:pt x="1359503" y="290421"/>
                    <a:pt x="1359884" y="236700"/>
                  </a:cubicBezTo>
                  <a:cubicBezTo>
                    <a:pt x="1360265" y="179740"/>
                    <a:pt x="1366076" y="122114"/>
                    <a:pt x="1351598" y="67250"/>
                  </a:cubicBezTo>
                  <a:cubicBezTo>
                    <a:pt x="1345692" y="44866"/>
                    <a:pt x="1335691" y="23530"/>
                    <a:pt x="1316641" y="10767"/>
                  </a:cubicBezTo>
                  <a:cubicBezTo>
                    <a:pt x="1279874" y="-13998"/>
                    <a:pt x="1233202" y="8290"/>
                    <a:pt x="1195292" y="34008"/>
                  </a:cubicBezTo>
                  <a:cubicBezTo>
                    <a:pt x="1114330" y="89062"/>
                    <a:pt x="1060990" y="173644"/>
                    <a:pt x="1005745" y="254988"/>
                  </a:cubicBezTo>
                  <a:cubicBezTo>
                    <a:pt x="928688" y="368526"/>
                    <a:pt x="847058" y="478825"/>
                    <a:pt x="763048" y="587315"/>
                  </a:cubicBezTo>
                  <a:cubicBezTo>
                    <a:pt x="691991" y="679041"/>
                    <a:pt x="621697" y="771338"/>
                    <a:pt x="548640" y="861444"/>
                  </a:cubicBezTo>
                  <a:cubicBezTo>
                    <a:pt x="425672" y="1012987"/>
                    <a:pt x="453866" y="995747"/>
                    <a:pt x="328803" y="1145480"/>
                  </a:cubicBezTo>
                  <a:cubicBezTo>
                    <a:pt x="294418" y="1186628"/>
                    <a:pt x="21146" y="1558103"/>
                    <a:pt x="0" y="1607157"/>
                  </a:cubicBezTo>
                </a:path>
              </a:pathLst>
            </a:custGeom>
            <a:noFill/>
            <a:ln w="9525" cap="rnd">
              <a:solidFill>
                <a:schemeClr val="accent2">
                  <a:alpha val="35000"/>
                </a:schemeClr>
              </a:solidFill>
              <a:prstDash val="lgDash"/>
              <a:round/>
            </a:ln>
          </p:spPr>
          <p:txBody>
            <a:bodyPr rtlCol="0" anchor="ctr"/>
            <a:lstStyle/>
            <a:p>
              <a:endParaRPr lang="en-US"/>
            </a:p>
          </p:txBody>
        </p:sp>
        <p:sp>
          <p:nvSpPr>
            <p:cNvPr id="58" name="Freeform: Shape 57">
              <a:extLst>
                <a:ext uri="{FF2B5EF4-FFF2-40B4-BE49-F238E27FC236}">
                  <a16:creationId xmlns:a16="http://schemas.microsoft.com/office/drawing/2014/main" id="{3A7BFC62-FABD-4718-9C08-C31EF1745B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69" y="2957679"/>
              <a:ext cx="2196245" cy="3010367"/>
            </a:xfrm>
            <a:custGeom>
              <a:avLst/>
              <a:gdLst>
                <a:gd name="connsiteX0" fmla="*/ 1223105 w 1223105"/>
                <a:gd name="connsiteY0" fmla="*/ 0 h 1676495"/>
                <a:gd name="connsiteX1" fmla="*/ 1000792 w 1223105"/>
                <a:gd name="connsiteY1" fmla="*/ 254794 h 1676495"/>
                <a:gd name="connsiteX2" fmla="*/ 744760 w 1223105"/>
                <a:gd name="connsiteY2" fmla="*/ 651891 h 1676495"/>
                <a:gd name="connsiteX3" fmla="*/ 345758 w 1223105"/>
                <a:gd name="connsiteY3" fmla="*/ 1231773 h 1676495"/>
                <a:gd name="connsiteX4" fmla="*/ 0 w 1223105"/>
                <a:gd name="connsiteY4" fmla="*/ 1676495 h 16764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3105" h="1676495">
                  <a:moveTo>
                    <a:pt x="1223105" y="0"/>
                  </a:moveTo>
                  <a:cubicBezTo>
                    <a:pt x="1136523" y="72771"/>
                    <a:pt x="1066324" y="162401"/>
                    <a:pt x="1000792" y="254794"/>
                  </a:cubicBezTo>
                  <a:cubicBezTo>
                    <a:pt x="909733" y="383286"/>
                    <a:pt x="827723" y="517970"/>
                    <a:pt x="744760" y="651891"/>
                  </a:cubicBezTo>
                  <a:cubicBezTo>
                    <a:pt x="621030" y="851726"/>
                    <a:pt x="497777" y="1052608"/>
                    <a:pt x="345758" y="1231773"/>
                  </a:cubicBezTo>
                  <a:cubicBezTo>
                    <a:pt x="248888" y="1345978"/>
                    <a:pt x="61722" y="1540764"/>
                    <a:pt x="0" y="1676495"/>
                  </a:cubicBezTo>
                </a:path>
              </a:pathLst>
            </a:custGeom>
            <a:noFill/>
            <a:ln w="9525" cap="rnd">
              <a:solidFill>
                <a:schemeClr val="accent2">
                  <a:alpha val="35000"/>
                </a:schemeClr>
              </a:solidFill>
              <a:prstDash val="lgDash"/>
              <a:round/>
            </a:ln>
          </p:spPr>
          <p:txBody>
            <a:bodyPr rtlCol="0" anchor="ctr"/>
            <a:lstStyle/>
            <a:p>
              <a:endParaRPr lang="en-US"/>
            </a:p>
          </p:txBody>
        </p:sp>
        <p:sp>
          <p:nvSpPr>
            <p:cNvPr id="59" name="Freeform: Shape 58">
              <a:extLst>
                <a:ext uri="{FF2B5EF4-FFF2-40B4-BE49-F238E27FC236}">
                  <a16:creationId xmlns:a16="http://schemas.microsoft.com/office/drawing/2014/main" id="{C78C2B3B-42DE-4307-A7F5-3C51DD2D99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234043" y="2855696"/>
              <a:ext cx="1200999" cy="3994030"/>
            </a:xfrm>
            <a:custGeom>
              <a:avLst/>
              <a:gdLst>
                <a:gd name="connsiteX0" fmla="*/ 668846 w 668845"/>
                <a:gd name="connsiteY0" fmla="*/ 2224305 h 2224304"/>
                <a:gd name="connsiteX1" fmla="*/ 486918 w 668845"/>
                <a:gd name="connsiteY1" fmla="*/ 1944365 h 2224304"/>
                <a:gd name="connsiteX2" fmla="*/ 376809 w 668845"/>
                <a:gd name="connsiteY2" fmla="*/ 1659663 h 2224304"/>
                <a:gd name="connsiteX3" fmla="*/ 319373 w 668845"/>
                <a:gd name="connsiteY3" fmla="*/ 1425157 h 2224304"/>
                <a:gd name="connsiteX4" fmla="*/ 264319 w 668845"/>
                <a:gd name="connsiteY4" fmla="*/ 1130834 h 2224304"/>
                <a:gd name="connsiteX5" fmla="*/ 278702 w 668845"/>
                <a:gd name="connsiteY5" fmla="*/ 882041 h 2224304"/>
                <a:gd name="connsiteX6" fmla="*/ 302609 w 668845"/>
                <a:gd name="connsiteY6" fmla="*/ 736118 h 2224304"/>
                <a:gd name="connsiteX7" fmla="*/ 360045 w 668845"/>
                <a:gd name="connsiteY7" fmla="*/ 444177 h 2224304"/>
                <a:gd name="connsiteX8" fmla="*/ 386334 w 668845"/>
                <a:gd name="connsiteY8" fmla="*/ 233675 h 2224304"/>
                <a:gd name="connsiteX9" fmla="*/ 0 w 668845"/>
                <a:gd name="connsiteY9" fmla="*/ 56795 h 2224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8845" h="2224304">
                  <a:moveTo>
                    <a:pt x="668846" y="2224305"/>
                  </a:moveTo>
                  <a:cubicBezTo>
                    <a:pt x="599218" y="2137151"/>
                    <a:pt x="537210" y="2043996"/>
                    <a:pt x="486918" y="1944365"/>
                  </a:cubicBezTo>
                  <a:cubicBezTo>
                    <a:pt x="441008" y="1853306"/>
                    <a:pt x="404717" y="1757770"/>
                    <a:pt x="376809" y="1659663"/>
                  </a:cubicBezTo>
                  <a:cubicBezTo>
                    <a:pt x="354806" y="1582224"/>
                    <a:pt x="337757" y="1503548"/>
                    <a:pt x="319373" y="1425157"/>
                  </a:cubicBezTo>
                  <a:cubicBezTo>
                    <a:pt x="296418" y="1327811"/>
                    <a:pt x="270510" y="1230657"/>
                    <a:pt x="264319" y="1130834"/>
                  </a:cubicBezTo>
                  <a:cubicBezTo>
                    <a:pt x="259080" y="1047681"/>
                    <a:pt x="266891" y="964528"/>
                    <a:pt x="278702" y="882041"/>
                  </a:cubicBezTo>
                  <a:cubicBezTo>
                    <a:pt x="285655" y="833274"/>
                    <a:pt x="293751" y="784601"/>
                    <a:pt x="302609" y="736118"/>
                  </a:cubicBezTo>
                  <a:cubicBezTo>
                    <a:pt x="320516" y="638582"/>
                    <a:pt x="339471" y="541237"/>
                    <a:pt x="360045" y="444177"/>
                  </a:cubicBezTo>
                  <a:cubicBezTo>
                    <a:pt x="374809" y="374549"/>
                    <a:pt x="389763" y="304541"/>
                    <a:pt x="386334" y="233675"/>
                  </a:cubicBezTo>
                  <a:cubicBezTo>
                    <a:pt x="383191" y="168809"/>
                    <a:pt x="391287" y="-120751"/>
                    <a:pt x="0" y="56795"/>
                  </a:cubicBezTo>
                </a:path>
              </a:pathLst>
            </a:custGeom>
            <a:noFill/>
            <a:ln w="9525" cap="rnd">
              <a:solidFill>
                <a:schemeClr val="accent2">
                  <a:alpha val="35000"/>
                </a:schemeClr>
              </a:solidFill>
              <a:prstDash val="lgDash"/>
              <a:round/>
            </a:ln>
          </p:spPr>
          <p:txBody>
            <a:bodyPr rtlCol="0" anchor="ctr"/>
            <a:lstStyle/>
            <a:p>
              <a:endParaRPr lang="en-US"/>
            </a:p>
          </p:txBody>
        </p:sp>
        <p:sp>
          <p:nvSpPr>
            <p:cNvPr id="60" name="Freeform: Shape 59">
              <a:extLst>
                <a:ext uri="{FF2B5EF4-FFF2-40B4-BE49-F238E27FC236}">
                  <a16:creationId xmlns:a16="http://schemas.microsoft.com/office/drawing/2014/main" id="{E0C6FE7A-5F50-46A9-B473-A40F60CF9F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17437" y="5668418"/>
              <a:ext cx="1982111" cy="1181308"/>
            </a:xfrm>
            <a:custGeom>
              <a:avLst/>
              <a:gdLst>
                <a:gd name="connsiteX0" fmla="*/ 1103852 w 1103852"/>
                <a:gd name="connsiteY0" fmla="*/ 657879 h 657879"/>
                <a:gd name="connsiteX1" fmla="*/ 883063 w 1103852"/>
                <a:gd name="connsiteY1" fmla="*/ 177724 h 657879"/>
                <a:gd name="connsiteX2" fmla="*/ 678085 w 1103852"/>
                <a:gd name="connsiteY2" fmla="*/ 17132 h 657879"/>
                <a:gd name="connsiteX3" fmla="*/ 461962 w 1103852"/>
                <a:gd name="connsiteY3" fmla="*/ 17132 h 657879"/>
                <a:gd name="connsiteX4" fmla="*/ 136398 w 1103852"/>
                <a:gd name="connsiteY4" fmla="*/ 267735 h 657879"/>
                <a:gd name="connsiteX5" fmla="*/ 0 w 1103852"/>
                <a:gd name="connsiteY5" fmla="*/ 650830 h 657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03852" h="657879">
                  <a:moveTo>
                    <a:pt x="1103852" y="657879"/>
                  </a:moveTo>
                  <a:cubicBezTo>
                    <a:pt x="1071563" y="576250"/>
                    <a:pt x="937546" y="246494"/>
                    <a:pt x="883063" y="177724"/>
                  </a:cubicBezTo>
                  <a:cubicBezTo>
                    <a:pt x="828104" y="108382"/>
                    <a:pt x="761238" y="46279"/>
                    <a:pt x="678085" y="17132"/>
                  </a:cubicBezTo>
                  <a:cubicBezTo>
                    <a:pt x="608171" y="-7347"/>
                    <a:pt x="533210" y="-4013"/>
                    <a:pt x="461962" y="17132"/>
                  </a:cubicBezTo>
                  <a:cubicBezTo>
                    <a:pt x="326898" y="57137"/>
                    <a:pt x="214027" y="150101"/>
                    <a:pt x="136398" y="267735"/>
                  </a:cubicBezTo>
                  <a:cubicBezTo>
                    <a:pt x="86773" y="343078"/>
                    <a:pt x="16764" y="562153"/>
                    <a:pt x="0" y="650830"/>
                  </a:cubicBezTo>
                </a:path>
              </a:pathLst>
            </a:custGeom>
            <a:noFill/>
            <a:ln w="9525" cap="rnd">
              <a:solidFill>
                <a:schemeClr val="accent2">
                  <a:alpha val="35000"/>
                </a:schemeClr>
              </a:solidFill>
              <a:prstDash val="lgDash"/>
              <a:round/>
            </a:ln>
          </p:spPr>
          <p:txBody>
            <a:bodyPr rtlCol="0" anchor="ctr"/>
            <a:lstStyle/>
            <a:p>
              <a:endParaRPr lang="en-US"/>
            </a:p>
          </p:txBody>
        </p:sp>
        <p:sp>
          <p:nvSpPr>
            <p:cNvPr id="61" name="Freeform: Shape 60">
              <a:extLst>
                <a:ext uri="{FF2B5EF4-FFF2-40B4-BE49-F238E27FC236}">
                  <a16:creationId xmlns:a16="http://schemas.microsoft.com/office/drawing/2014/main" id="{6D2BF817-B70D-4687-9A70-09C0C6CF84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103" y="25817"/>
              <a:ext cx="2282549" cy="5138883"/>
            </a:xfrm>
            <a:custGeom>
              <a:avLst/>
              <a:gdLst>
                <a:gd name="connsiteX0" fmla="*/ 0 w 1271168"/>
                <a:gd name="connsiteY0" fmla="*/ 2861882 h 2861881"/>
                <a:gd name="connsiteX1" fmla="*/ 115157 w 1271168"/>
                <a:gd name="connsiteY1" fmla="*/ 2685002 h 2861881"/>
                <a:gd name="connsiteX2" fmla="*/ 277178 w 1271168"/>
                <a:gd name="connsiteY2" fmla="*/ 2461070 h 2861881"/>
                <a:gd name="connsiteX3" fmla="*/ 421958 w 1271168"/>
                <a:gd name="connsiteY3" fmla="*/ 2209514 h 2861881"/>
                <a:gd name="connsiteX4" fmla="*/ 690848 w 1271168"/>
                <a:gd name="connsiteY4" fmla="*/ 1751267 h 2861881"/>
                <a:gd name="connsiteX5" fmla="*/ 830580 w 1271168"/>
                <a:gd name="connsiteY5" fmla="*/ 1451039 h 2861881"/>
                <a:gd name="connsiteX6" fmla="*/ 917067 w 1271168"/>
                <a:gd name="connsiteY6" fmla="*/ 1276541 h 2861881"/>
                <a:gd name="connsiteX7" fmla="*/ 1114901 w 1271168"/>
                <a:gd name="connsiteY7" fmla="*/ 965835 h 2861881"/>
                <a:gd name="connsiteX8" fmla="*/ 1204627 w 1271168"/>
                <a:gd name="connsiteY8" fmla="*/ 819626 h 2861881"/>
                <a:gd name="connsiteX9" fmla="*/ 1271111 w 1271168"/>
                <a:gd name="connsiteY9" fmla="*/ 585311 h 2861881"/>
                <a:gd name="connsiteX10" fmla="*/ 1128141 w 1271168"/>
                <a:gd name="connsiteY10" fmla="*/ 292894 h 2861881"/>
                <a:gd name="connsiteX11" fmla="*/ 882110 w 1271168"/>
                <a:gd name="connsiteY11" fmla="*/ 135065 h 2861881"/>
                <a:gd name="connsiteX12" fmla="*/ 574929 w 1271168"/>
                <a:gd name="connsiteY12" fmla="*/ 0 h 2861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71168" h="2861881">
                  <a:moveTo>
                    <a:pt x="0" y="2861882"/>
                  </a:moveTo>
                  <a:cubicBezTo>
                    <a:pt x="0" y="2861882"/>
                    <a:pt x="67151" y="2751201"/>
                    <a:pt x="115157" y="2685002"/>
                  </a:cubicBezTo>
                  <a:cubicBezTo>
                    <a:pt x="169259" y="2610326"/>
                    <a:pt x="226981" y="2538317"/>
                    <a:pt x="277178" y="2461070"/>
                  </a:cubicBezTo>
                  <a:cubicBezTo>
                    <a:pt x="329946" y="2379917"/>
                    <a:pt x="374142" y="2293715"/>
                    <a:pt x="421958" y="2209514"/>
                  </a:cubicBezTo>
                  <a:cubicBezTo>
                    <a:pt x="509492" y="2055495"/>
                    <a:pt x="609695" y="1908715"/>
                    <a:pt x="690848" y="1751267"/>
                  </a:cubicBezTo>
                  <a:cubicBezTo>
                    <a:pt x="741426" y="1653159"/>
                    <a:pt x="784670" y="1551432"/>
                    <a:pt x="830580" y="1451039"/>
                  </a:cubicBezTo>
                  <a:cubicBezTo>
                    <a:pt x="857631" y="1391984"/>
                    <a:pt x="885635" y="1333405"/>
                    <a:pt x="917067" y="1276541"/>
                  </a:cubicBezTo>
                  <a:cubicBezTo>
                    <a:pt x="976408" y="1169003"/>
                    <a:pt x="1046417" y="1067848"/>
                    <a:pt x="1114901" y="965835"/>
                  </a:cubicBezTo>
                  <a:cubicBezTo>
                    <a:pt x="1146810" y="918305"/>
                    <a:pt x="1177671" y="870109"/>
                    <a:pt x="1204627" y="819626"/>
                  </a:cubicBezTo>
                  <a:cubicBezTo>
                    <a:pt x="1243679" y="746665"/>
                    <a:pt x="1272635" y="667703"/>
                    <a:pt x="1271111" y="585311"/>
                  </a:cubicBezTo>
                  <a:cubicBezTo>
                    <a:pt x="1269111" y="473012"/>
                    <a:pt x="1209485" y="371284"/>
                    <a:pt x="1128141" y="292894"/>
                  </a:cubicBezTo>
                  <a:cubicBezTo>
                    <a:pt x="1057561" y="224790"/>
                    <a:pt x="971836" y="175260"/>
                    <a:pt x="882110" y="135065"/>
                  </a:cubicBezTo>
                  <a:cubicBezTo>
                    <a:pt x="779907" y="89249"/>
                    <a:pt x="672560" y="54673"/>
                    <a:pt x="574929" y="0"/>
                  </a:cubicBezTo>
                </a:path>
              </a:pathLst>
            </a:custGeom>
            <a:noFill/>
            <a:ln w="9525" cap="rnd">
              <a:solidFill>
                <a:schemeClr val="accent2">
                  <a:alpha val="35000"/>
                </a:schemeClr>
              </a:solidFill>
              <a:prstDash val="lgDash"/>
              <a:round/>
            </a:ln>
          </p:spPr>
          <p:txBody>
            <a:bodyPr rtlCol="0" anchor="ctr"/>
            <a:lstStyle/>
            <a:p>
              <a:endParaRPr lang="en-US"/>
            </a:p>
          </p:txBody>
        </p:sp>
        <p:sp>
          <p:nvSpPr>
            <p:cNvPr id="62" name="Freeform: Shape 61">
              <a:extLst>
                <a:ext uri="{FF2B5EF4-FFF2-40B4-BE49-F238E27FC236}">
                  <a16:creationId xmlns:a16="http://schemas.microsoft.com/office/drawing/2014/main" id="{CFCAC004-4B7F-45C4-834A-116FD2D03F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103" y="53524"/>
              <a:ext cx="1650357" cy="4733534"/>
            </a:xfrm>
            <a:custGeom>
              <a:avLst/>
              <a:gdLst>
                <a:gd name="connsiteX0" fmla="*/ 0 w 919096"/>
                <a:gd name="connsiteY0" fmla="*/ 2636139 h 2636139"/>
                <a:gd name="connsiteX1" fmla="*/ 274415 w 919096"/>
                <a:gd name="connsiteY1" fmla="*/ 2218277 h 2636139"/>
                <a:gd name="connsiteX2" fmla="*/ 607981 w 919096"/>
                <a:gd name="connsiteY2" fmla="*/ 1655921 h 2636139"/>
                <a:gd name="connsiteX3" fmla="*/ 792290 w 919096"/>
                <a:gd name="connsiteY3" fmla="*/ 1163003 h 2636139"/>
                <a:gd name="connsiteX4" fmla="*/ 914400 w 919096"/>
                <a:gd name="connsiteY4" fmla="*/ 808863 h 2636139"/>
                <a:gd name="connsiteX5" fmla="*/ 847344 w 919096"/>
                <a:gd name="connsiteY5" fmla="*/ 516922 h 2636139"/>
                <a:gd name="connsiteX6" fmla="*/ 610362 w 919096"/>
                <a:gd name="connsiteY6" fmla="*/ 366141 h 2636139"/>
                <a:gd name="connsiteX7" fmla="*/ 361379 w 919096"/>
                <a:gd name="connsiteY7" fmla="*/ 222599 h 2636139"/>
                <a:gd name="connsiteX8" fmla="*/ 67056 w 919096"/>
                <a:gd name="connsiteY8" fmla="*/ 0 h 2636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19096" h="2636139">
                  <a:moveTo>
                    <a:pt x="0" y="2636139"/>
                  </a:moveTo>
                  <a:cubicBezTo>
                    <a:pt x="0" y="2636139"/>
                    <a:pt x="162020" y="2392394"/>
                    <a:pt x="274415" y="2218277"/>
                  </a:cubicBezTo>
                  <a:cubicBezTo>
                    <a:pt x="392906" y="2034730"/>
                    <a:pt x="518732" y="1854994"/>
                    <a:pt x="607981" y="1655921"/>
                  </a:cubicBezTo>
                  <a:cubicBezTo>
                    <a:pt x="679799" y="1495806"/>
                    <a:pt x="726091" y="1325594"/>
                    <a:pt x="792290" y="1163003"/>
                  </a:cubicBezTo>
                  <a:cubicBezTo>
                    <a:pt x="839724" y="1046607"/>
                    <a:pt x="897922" y="933164"/>
                    <a:pt x="914400" y="808863"/>
                  </a:cubicBezTo>
                  <a:cubicBezTo>
                    <a:pt x="928116" y="705326"/>
                    <a:pt x="913543" y="596932"/>
                    <a:pt x="847344" y="516922"/>
                  </a:cubicBezTo>
                  <a:cubicBezTo>
                    <a:pt x="786956" y="444056"/>
                    <a:pt x="696087" y="407956"/>
                    <a:pt x="610362" y="366141"/>
                  </a:cubicBezTo>
                  <a:cubicBezTo>
                    <a:pt x="524161" y="324136"/>
                    <a:pt x="442722" y="273272"/>
                    <a:pt x="361379" y="222599"/>
                  </a:cubicBezTo>
                  <a:cubicBezTo>
                    <a:pt x="245459" y="150400"/>
                    <a:pt x="126968" y="121348"/>
                    <a:pt x="67056" y="0"/>
                  </a:cubicBezTo>
                </a:path>
              </a:pathLst>
            </a:custGeom>
            <a:noFill/>
            <a:ln w="9525" cap="rnd">
              <a:solidFill>
                <a:schemeClr val="accent2">
                  <a:alpha val="35000"/>
                </a:schemeClr>
              </a:solidFill>
              <a:prstDash val="lgDash"/>
              <a:round/>
            </a:ln>
          </p:spPr>
          <p:txBody>
            <a:bodyPr rtlCol="0" anchor="ctr"/>
            <a:lstStyle/>
            <a:p>
              <a:endParaRPr lang="en-US"/>
            </a:p>
          </p:txBody>
        </p:sp>
        <p:sp>
          <p:nvSpPr>
            <p:cNvPr id="63" name="Freeform: Shape 62">
              <a:extLst>
                <a:ext uri="{FF2B5EF4-FFF2-40B4-BE49-F238E27FC236}">
                  <a16:creationId xmlns:a16="http://schemas.microsoft.com/office/drawing/2014/main" id="{D193C743-6F98-4322-B366-AD0353B106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103" y="379002"/>
              <a:ext cx="1123546" cy="4116271"/>
            </a:xfrm>
            <a:custGeom>
              <a:avLst/>
              <a:gdLst>
                <a:gd name="connsiteX0" fmla="*/ 0 w 625711"/>
                <a:gd name="connsiteY0" fmla="*/ 2292382 h 2292381"/>
                <a:gd name="connsiteX1" fmla="*/ 181070 w 625711"/>
                <a:gd name="connsiteY1" fmla="*/ 2019967 h 2292381"/>
                <a:gd name="connsiteX2" fmla="*/ 385000 w 625711"/>
                <a:gd name="connsiteY2" fmla="*/ 1640967 h 2292381"/>
                <a:gd name="connsiteX3" fmla="*/ 514255 w 625711"/>
                <a:gd name="connsiteY3" fmla="*/ 1376839 h 2292381"/>
                <a:gd name="connsiteX4" fmla="*/ 606171 w 625711"/>
                <a:gd name="connsiteY4" fmla="*/ 1015079 h 2292381"/>
                <a:gd name="connsiteX5" fmla="*/ 606171 w 625711"/>
                <a:gd name="connsiteY5" fmla="*/ 673418 h 2292381"/>
                <a:gd name="connsiteX6" fmla="*/ 485489 w 625711"/>
                <a:gd name="connsiteY6" fmla="*/ 475297 h 2292381"/>
                <a:gd name="connsiteX7" fmla="*/ 313182 w 625711"/>
                <a:gd name="connsiteY7" fmla="*/ 328898 h 2292381"/>
                <a:gd name="connsiteX8" fmla="*/ 173831 w 625711"/>
                <a:gd name="connsiteY8" fmla="*/ 189643 h 2292381"/>
                <a:gd name="connsiteX9" fmla="*/ 0 w 625711"/>
                <a:gd name="connsiteY9" fmla="*/ 0 h 2292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25711" h="2292381">
                  <a:moveTo>
                    <a:pt x="0" y="2292382"/>
                  </a:moveTo>
                  <a:cubicBezTo>
                    <a:pt x="0" y="2292382"/>
                    <a:pt x="110776" y="2140363"/>
                    <a:pt x="181070" y="2019967"/>
                  </a:cubicBezTo>
                  <a:cubicBezTo>
                    <a:pt x="253460" y="1896047"/>
                    <a:pt x="318325" y="1768031"/>
                    <a:pt x="385000" y="1640967"/>
                  </a:cubicBezTo>
                  <a:cubicBezTo>
                    <a:pt x="430625" y="1554099"/>
                    <a:pt x="478536" y="1468184"/>
                    <a:pt x="514255" y="1376839"/>
                  </a:cubicBezTo>
                  <a:cubicBezTo>
                    <a:pt x="559689" y="1260634"/>
                    <a:pt x="585788" y="1138333"/>
                    <a:pt x="606171" y="1015079"/>
                  </a:cubicBezTo>
                  <a:cubicBezTo>
                    <a:pt x="625031" y="900779"/>
                    <a:pt x="638556" y="784003"/>
                    <a:pt x="606171" y="673418"/>
                  </a:cubicBezTo>
                  <a:cubicBezTo>
                    <a:pt x="584168" y="598075"/>
                    <a:pt x="540258" y="531590"/>
                    <a:pt x="485489" y="475297"/>
                  </a:cubicBezTo>
                  <a:cubicBezTo>
                    <a:pt x="432911" y="421195"/>
                    <a:pt x="369475" y="379095"/>
                    <a:pt x="313182" y="328898"/>
                  </a:cubicBezTo>
                  <a:cubicBezTo>
                    <a:pt x="264128" y="285179"/>
                    <a:pt x="219361" y="237077"/>
                    <a:pt x="173831" y="189643"/>
                  </a:cubicBezTo>
                  <a:cubicBezTo>
                    <a:pt x="109347" y="122111"/>
                    <a:pt x="0" y="0"/>
                    <a:pt x="0" y="0"/>
                  </a:cubicBezTo>
                </a:path>
              </a:pathLst>
            </a:custGeom>
            <a:noFill/>
            <a:ln w="9525" cap="rnd">
              <a:solidFill>
                <a:schemeClr val="accent2">
                  <a:alpha val="35000"/>
                </a:schemeClr>
              </a:solidFill>
              <a:prstDash val="lgDash"/>
              <a:round/>
            </a:ln>
          </p:spPr>
          <p:txBody>
            <a:bodyPr rtlCol="0" anchor="ctr"/>
            <a:lstStyle/>
            <a:p>
              <a:endParaRPr lang="en-US"/>
            </a:p>
          </p:txBody>
        </p:sp>
        <p:sp>
          <p:nvSpPr>
            <p:cNvPr id="64" name="Freeform: Shape 63">
              <a:extLst>
                <a:ext uri="{FF2B5EF4-FFF2-40B4-BE49-F238E27FC236}">
                  <a16:creationId xmlns:a16="http://schemas.microsoft.com/office/drawing/2014/main" id="{FD3C2310-33DE-4B73-A297-67D5721A86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103" y="798206"/>
              <a:ext cx="756945" cy="3350210"/>
            </a:xfrm>
            <a:custGeom>
              <a:avLst/>
              <a:gdLst>
                <a:gd name="connsiteX0" fmla="*/ 0 w 421548"/>
                <a:gd name="connsiteY0" fmla="*/ 0 h 1865756"/>
                <a:gd name="connsiteX1" fmla="*/ 258699 w 421548"/>
                <a:gd name="connsiteY1" fmla="*/ 330803 h 1865756"/>
                <a:gd name="connsiteX2" fmla="*/ 408051 w 421548"/>
                <a:gd name="connsiteY2" fmla="*/ 617887 h 1865756"/>
                <a:gd name="connsiteX3" fmla="*/ 408051 w 421548"/>
                <a:gd name="connsiteY3" fmla="*/ 910781 h 1865756"/>
                <a:gd name="connsiteX4" fmla="*/ 336233 w 421548"/>
                <a:gd name="connsiteY4" fmla="*/ 1269683 h 1865756"/>
                <a:gd name="connsiteX5" fmla="*/ 186881 w 421548"/>
                <a:gd name="connsiteY5" fmla="*/ 1582674 h 1865756"/>
                <a:gd name="connsiteX6" fmla="*/ 0 w 421548"/>
                <a:gd name="connsiteY6" fmla="*/ 1865757 h 1865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1548" h="1865756">
                  <a:moveTo>
                    <a:pt x="0" y="0"/>
                  </a:moveTo>
                  <a:cubicBezTo>
                    <a:pt x="0" y="0"/>
                    <a:pt x="155734" y="188309"/>
                    <a:pt x="258699" y="330803"/>
                  </a:cubicBezTo>
                  <a:cubicBezTo>
                    <a:pt x="322517" y="419100"/>
                    <a:pt x="383096" y="512255"/>
                    <a:pt x="408051" y="617887"/>
                  </a:cubicBezTo>
                  <a:cubicBezTo>
                    <a:pt x="430625" y="713613"/>
                    <a:pt x="420815" y="812768"/>
                    <a:pt x="408051" y="910781"/>
                  </a:cubicBezTo>
                  <a:cubicBezTo>
                    <a:pt x="392240" y="1032129"/>
                    <a:pt x="376142" y="1154049"/>
                    <a:pt x="336233" y="1269683"/>
                  </a:cubicBezTo>
                  <a:cubicBezTo>
                    <a:pt x="298418" y="1379125"/>
                    <a:pt x="246412" y="1483138"/>
                    <a:pt x="186881" y="1582674"/>
                  </a:cubicBezTo>
                  <a:cubicBezTo>
                    <a:pt x="122777" y="1689640"/>
                    <a:pt x="0" y="1865757"/>
                    <a:pt x="0" y="1865757"/>
                  </a:cubicBezTo>
                </a:path>
              </a:pathLst>
            </a:custGeom>
            <a:noFill/>
            <a:ln w="9525" cap="rnd">
              <a:solidFill>
                <a:schemeClr val="accent2">
                  <a:alpha val="35000"/>
                </a:schemeClr>
              </a:solidFill>
              <a:prstDash val="lgDash"/>
              <a:round/>
            </a:ln>
          </p:spPr>
          <p:txBody>
            <a:bodyPr rtlCol="0" anchor="ctr"/>
            <a:lstStyle/>
            <a:p>
              <a:endParaRPr lang="en-US"/>
            </a:p>
          </p:txBody>
        </p:sp>
        <p:sp>
          <p:nvSpPr>
            <p:cNvPr id="65" name="Freeform: Shape 64">
              <a:extLst>
                <a:ext uri="{FF2B5EF4-FFF2-40B4-BE49-F238E27FC236}">
                  <a16:creationId xmlns:a16="http://schemas.microsoft.com/office/drawing/2014/main" id="{E78B8B6B-A236-4752-937C-83AF1C4EC9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103" y="1247513"/>
              <a:ext cx="515229" cy="2438941"/>
            </a:xfrm>
            <a:custGeom>
              <a:avLst/>
              <a:gdLst>
                <a:gd name="connsiteX0" fmla="*/ 11621 w 286935"/>
                <a:gd name="connsiteY0" fmla="*/ 1358265 h 1358264"/>
                <a:gd name="connsiteX1" fmla="*/ 163830 w 286935"/>
                <a:gd name="connsiteY1" fmla="*/ 1157287 h 1358264"/>
                <a:gd name="connsiteX2" fmla="*/ 258604 w 286935"/>
                <a:gd name="connsiteY2" fmla="*/ 858679 h 1358264"/>
                <a:gd name="connsiteX3" fmla="*/ 284417 w 286935"/>
                <a:gd name="connsiteY3" fmla="*/ 577310 h 1358264"/>
                <a:gd name="connsiteX4" fmla="*/ 215456 w 286935"/>
                <a:gd name="connsiteY4" fmla="*/ 330422 h 1358264"/>
                <a:gd name="connsiteX5" fmla="*/ 0 w 286935"/>
                <a:gd name="connsiteY5" fmla="*/ 0 h 1358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6935" h="1358264">
                  <a:moveTo>
                    <a:pt x="11621" y="1358265"/>
                  </a:moveTo>
                  <a:cubicBezTo>
                    <a:pt x="11621" y="1358265"/>
                    <a:pt x="104299" y="1269016"/>
                    <a:pt x="163830" y="1157287"/>
                  </a:cubicBezTo>
                  <a:cubicBezTo>
                    <a:pt x="213074" y="1064800"/>
                    <a:pt x="237458" y="961453"/>
                    <a:pt x="258604" y="858679"/>
                  </a:cubicBezTo>
                  <a:cubicBezTo>
                    <a:pt x="277749" y="765905"/>
                    <a:pt x="293180" y="671512"/>
                    <a:pt x="284417" y="577310"/>
                  </a:cubicBezTo>
                  <a:cubicBezTo>
                    <a:pt x="276511" y="491680"/>
                    <a:pt x="250412" y="409099"/>
                    <a:pt x="215456" y="330422"/>
                  </a:cubicBezTo>
                  <a:cubicBezTo>
                    <a:pt x="153353" y="190405"/>
                    <a:pt x="0" y="0"/>
                    <a:pt x="0" y="0"/>
                  </a:cubicBezTo>
                </a:path>
              </a:pathLst>
            </a:custGeom>
            <a:noFill/>
            <a:ln w="9525" cap="rnd">
              <a:solidFill>
                <a:schemeClr val="accent2">
                  <a:alpha val="35000"/>
                </a:schemeClr>
              </a:solidFill>
              <a:prstDash val="lgDash"/>
              <a:round/>
            </a:ln>
          </p:spPr>
          <p:txBody>
            <a:bodyPr rtlCol="0" anchor="ctr"/>
            <a:lstStyle/>
            <a:p>
              <a:endParaRPr lang="en-US"/>
            </a:p>
          </p:txBody>
        </p:sp>
        <p:sp>
          <p:nvSpPr>
            <p:cNvPr id="66" name="Freeform: Shape 65">
              <a:extLst>
                <a:ext uri="{FF2B5EF4-FFF2-40B4-BE49-F238E27FC236}">
                  <a16:creationId xmlns:a16="http://schemas.microsoft.com/office/drawing/2014/main" id="{416B9790-C202-4F5D-8BEC-130557782D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103" y="1752232"/>
              <a:ext cx="300409" cy="1599679"/>
            </a:xfrm>
            <a:custGeom>
              <a:avLst/>
              <a:gdLst>
                <a:gd name="connsiteX0" fmla="*/ 0 w 167300"/>
                <a:gd name="connsiteY0" fmla="*/ 0 h 890873"/>
                <a:gd name="connsiteX1" fmla="*/ 143732 w 167300"/>
                <a:gd name="connsiteY1" fmla="*/ 233077 h 890873"/>
                <a:gd name="connsiteX2" fmla="*/ 160973 w 167300"/>
                <a:gd name="connsiteY2" fmla="*/ 482822 h 890873"/>
                <a:gd name="connsiteX3" fmla="*/ 0 w 167300"/>
                <a:gd name="connsiteY3" fmla="*/ 890873 h 890873"/>
              </a:gdLst>
              <a:ahLst/>
              <a:cxnLst>
                <a:cxn ang="0">
                  <a:pos x="connsiteX0" y="connsiteY0"/>
                </a:cxn>
                <a:cxn ang="0">
                  <a:pos x="connsiteX1" y="connsiteY1"/>
                </a:cxn>
                <a:cxn ang="0">
                  <a:pos x="connsiteX2" y="connsiteY2"/>
                </a:cxn>
                <a:cxn ang="0">
                  <a:pos x="connsiteX3" y="connsiteY3"/>
                </a:cxn>
              </a:cxnLst>
              <a:rect l="l" t="t" r="r" b="b"/>
              <a:pathLst>
                <a:path w="167300" h="890873">
                  <a:moveTo>
                    <a:pt x="0" y="0"/>
                  </a:moveTo>
                  <a:cubicBezTo>
                    <a:pt x="0" y="0"/>
                    <a:pt x="110585" y="127254"/>
                    <a:pt x="143732" y="233077"/>
                  </a:cubicBezTo>
                  <a:cubicBezTo>
                    <a:pt x="168974" y="313563"/>
                    <a:pt x="172593" y="399098"/>
                    <a:pt x="160973" y="482822"/>
                  </a:cubicBezTo>
                  <a:cubicBezTo>
                    <a:pt x="136970" y="655892"/>
                    <a:pt x="0" y="890873"/>
                    <a:pt x="0" y="890873"/>
                  </a:cubicBezTo>
                </a:path>
              </a:pathLst>
            </a:custGeom>
            <a:noFill/>
            <a:ln w="9525" cap="rnd">
              <a:solidFill>
                <a:schemeClr val="accent2">
                  <a:alpha val="35000"/>
                </a:schemeClr>
              </a:solidFill>
              <a:prstDash val="lgDash"/>
              <a:round/>
            </a:ln>
          </p:spPr>
          <p:txBody>
            <a:bodyPr rtlCol="0" anchor="ctr"/>
            <a:lstStyle/>
            <a:p>
              <a:endParaRPr lang="en-US"/>
            </a:p>
          </p:txBody>
        </p:sp>
        <p:sp>
          <p:nvSpPr>
            <p:cNvPr id="67" name="Freeform: Shape 66">
              <a:extLst>
                <a:ext uri="{FF2B5EF4-FFF2-40B4-BE49-F238E27FC236}">
                  <a16:creationId xmlns:a16="http://schemas.microsoft.com/office/drawing/2014/main" id="{FE0884AE-BEEF-4D8B-B59B-1EFC91429E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131253" y="14016"/>
              <a:ext cx="5523537" cy="3012568"/>
            </a:xfrm>
            <a:custGeom>
              <a:avLst/>
              <a:gdLst>
                <a:gd name="connsiteX0" fmla="*/ 3076099 w 3076098"/>
                <a:gd name="connsiteY0" fmla="*/ 12287 h 1677721"/>
                <a:gd name="connsiteX1" fmla="*/ 3054287 w 3076098"/>
                <a:gd name="connsiteY1" fmla="*/ 609029 h 1677721"/>
                <a:gd name="connsiteX2" fmla="*/ 3054287 w 3076098"/>
                <a:gd name="connsiteY2" fmla="*/ 824770 h 1677721"/>
                <a:gd name="connsiteX3" fmla="*/ 3002375 w 3076098"/>
                <a:gd name="connsiteY3" fmla="*/ 1158240 h 1677721"/>
                <a:gd name="connsiteX4" fmla="*/ 2945797 w 3076098"/>
                <a:gd name="connsiteY4" fmla="*/ 1277112 h 1677721"/>
                <a:gd name="connsiteX5" fmla="*/ 2706815 w 3076098"/>
                <a:gd name="connsiteY5" fmla="*/ 1492853 h 1677721"/>
                <a:gd name="connsiteX6" fmla="*/ 2451735 w 3076098"/>
                <a:gd name="connsiteY6" fmla="*/ 1618583 h 1677721"/>
                <a:gd name="connsiteX7" fmla="*/ 2128457 w 3076098"/>
                <a:gd name="connsiteY7" fmla="*/ 1677448 h 1677721"/>
                <a:gd name="connsiteX8" fmla="*/ 1672495 w 3076098"/>
                <a:gd name="connsiteY8" fmla="*/ 1505522 h 1677721"/>
                <a:gd name="connsiteX9" fmla="*/ 1445038 w 3076098"/>
                <a:gd name="connsiteY9" fmla="*/ 1230916 h 1677721"/>
                <a:gd name="connsiteX10" fmla="*/ 1381506 w 3076098"/>
                <a:gd name="connsiteY10" fmla="*/ 1044035 h 1677721"/>
                <a:gd name="connsiteX11" fmla="*/ 1260253 w 3076098"/>
                <a:gd name="connsiteY11" fmla="*/ 837533 h 1677721"/>
                <a:gd name="connsiteX12" fmla="*/ 1108520 w 3076098"/>
                <a:gd name="connsiteY12" fmla="*/ 772954 h 1677721"/>
                <a:gd name="connsiteX13" fmla="*/ 955358 w 3076098"/>
                <a:gd name="connsiteY13" fmla="*/ 751427 h 1677721"/>
                <a:gd name="connsiteX14" fmla="*/ 763810 w 3076098"/>
                <a:gd name="connsiteY14" fmla="*/ 764762 h 1677721"/>
                <a:gd name="connsiteX15" fmla="*/ 651224 w 3076098"/>
                <a:gd name="connsiteY15" fmla="*/ 728186 h 1677721"/>
                <a:gd name="connsiteX16" fmla="*/ 510730 w 3076098"/>
                <a:gd name="connsiteY16" fmla="*/ 587788 h 1677721"/>
                <a:gd name="connsiteX17" fmla="*/ 323183 w 3076098"/>
                <a:gd name="connsiteY17" fmla="*/ 353187 h 1677721"/>
                <a:gd name="connsiteX18" fmla="*/ 0 w 3076098"/>
                <a:gd name="connsiteY18" fmla="*/ 0 h 1677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076098" h="1677721">
                  <a:moveTo>
                    <a:pt x="3076099" y="12287"/>
                  </a:moveTo>
                  <a:cubicBezTo>
                    <a:pt x="3069336" y="183071"/>
                    <a:pt x="3053525" y="438150"/>
                    <a:pt x="3054287" y="609029"/>
                  </a:cubicBezTo>
                  <a:cubicBezTo>
                    <a:pt x="3054572" y="680942"/>
                    <a:pt x="3056477" y="752856"/>
                    <a:pt x="3054287" y="824770"/>
                  </a:cubicBezTo>
                  <a:cubicBezTo>
                    <a:pt x="3050858" y="937832"/>
                    <a:pt x="3038285" y="1051084"/>
                    <a:pt x="3002375" y="1158240"/>
                  </a:cubicBezTo>
                  <a:cubicBezTo>
                    <a:pt x="2988374" y="1200055"/>
                    <a:pt x="2969895" y="1240155"/>
                    <a:pt x="2945797" y="1277112"/>
                  </a:cubicBezTo>
                  <a:cubicBezTo>
                    <a:pt x="2886742" y="1367885"/>
                    <a:pt x="2798636" y="1434846"/>
                    <a:pt x="2706815" y="1492853"/>
                  </a:cubicBezTo>
                  <a:cubicBezTo>
                    <a:pt x="2626424" y="1543717"/>
                    <a:pt x="2541080" y="1586103"/>
                    <a:pt x="2451735" y="1618583"/>
                  </a:cubicBezTo>
                  <a:cubicBezTo>
                    <a:pt x="2347817" y="1656398"/>
                    <a:pt x="2238851" y="1680591"/>
                    <a:pt x="2128457" y="1677448"/>
                  </a:cubicBezTo>
                  <a:cubicBezTo>
                    <a:pt x="1962436" y="1672781"/>
                    <a:pt x="1804702" y="1606677"/>
                    <a:pt x="1672495" y="1505522"/>
                  </a:cubicBezTo>
                  <a:cubicBezTo>
                    <a:pt x="1576483" y="1432084"/>
                    <a:pt x="1493520" y="1341501"/>
                    <a:pt x="1445038" y="1230916"/>
                  </a:cubicBezTo>
                  <a:cubicBezTo>
                    <a:pt x="1418653" y="1170623"/>
                    <a:pt x="1401794" y="1106710"/>
                    <a:pt x="1381506" y="1044035"/>
                  </a:cubicBezTo>
                  <a:cubicBezTo>
                    <a:pt x="1356360" y="966026"/>
                    <a:pt x="1324261" y="887730"/>
                    <a:pt x="1260253" y="837533"/>
                  </a:cubicBezTo>
                  <a:cubicBezTo>
                    <a:pt x="1216628" y="803243"/>
                    <a:pt x="1162717" y="786194"/>
                    <a:pt x="1108520" y="772954"/>
                  </a:cubicBezTo>
                  <a:cubicBezTo>
                    <a:pt x="1058228" y="760667"/>
                    <a:pt x="1007078" y="750570"/>
                    <a:pt x="955358" y="751427"/>
                  </a:cubicBezTo>
                  <a:cubicBezTo>
                    <a:pt x="891064" y="752475"/>
                    <a:pt x="827818" y="770001"/>
                    <a:pt x="763810" y="764762"/>
                  </a:cubicBezTo>
                  <a:cubicBezTo>
                    <a:pt x="723995" y="761524"/>
                    <a:pt x="685514" y="748760"/>
                    <a:pt x="651224" y="728186"/>
                  </a:cubicBezTo>
                  <a:cubicBezTo>
                    <a:pt x="594074" y="693896"/>
                    <a:pt x="552545" y="639985"/>
                    <a:pt x="510730" y="587788"/>
                  </a:cubicBezTo>
                  <a:cubicBezTo>
                    <a:pt x="448151" y="509683"/>
                    <a:pt x="384524" y="432245"/>
                    <a:pt x="323183" y="353187"/>
                  </a:cubicBezTo>
                  <a:cubicBezTo>
                    <a:pt x="246221" y="253937"/>
                    <a:pt x="94202" y="82868"/>
                    <a:pt x="0" y="0"/>
                  </a:cubicBezTo>
                </a:path>
              </a:pathLst>
            </a:custGeom>
            <a:noFill/>
            <a:ln w="9525" cap="rnd">
              <a:solidFill>
                <a:schemeClr val="accent2">
                  <a:alpha val="35000"/>
                </a:schemeClr>
              </a:solidFill>
              <a:prstDash val="lgDash"/>
              <a:round/>
            </a:ln>
          </p:spPr>
          <p:txBody>
            <a:bodyPr rtlCol="0" anchor="ctr"/>
            <a:lstStyle/>
            <a:p>
              <a:endParaRPr lang="en-US"/>
            </a:p>
          </p:txBody>
        </p:sp>
        <p:sp>
          <p:nvSpPr>
            <p:cNvPr id="68" name="Freeform: Shape 67">
              <a:extLst>
                <a:ext uri="{FF2B5EF4-FFF2-40B4-BE49-F238E27FC236}">
                  <a16:creationId xmlns:a16="http://schemas.microsoft.com/office/drawing/2014/main" id="{3DC19431-34DB-4F62-A4D8-ED38ECCB9A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87455" y="75587"/>
              <a:ext cx="4681672" cy="2637228"/>
            </a:xfrm>
            <a:custGeom>
              <a:avLst/>
              <a:gdLst>
                <a:gd name="connsiteX0" fmla="*/ 2568321 w 2607257"/>
                <a:gd name="connsiteY0" fmla="*/ 18002 h 1468691"/>
                <a:gd name="connsiteX1" fmla="*/ 2590609 w 2607257"/>
                <a:gd name="connsiteY1" fmla="*/ 258509 h 1468691"/>
                <a:gd name="connsiteX2" fmla="*/ 2606802 w 2607257"/>
                <a:gd name="connsiteY2" fmla="*/ 563118 h 1468691"/>
                <a:gd name="connsiteX3" fmla="*/ 2587181 w 2607257"/>
                <a:gd name="connsiteY3" fmla="*/ 910400 h 1468691"/>
                <a:gd name="connsiteX4" fmla="*/ 2568702 w 2607257"/>
                <a:gd name="connsiteY4" fmla="*/ 1001554 h 1468691"/>
                <a:gd name="connsiteX5" fmla="*/ 2407063 w 2607257"/>
                <a:gd name="connsiteY5" fmla="*/ 1262348 h 1468691"/>
                <a:gd name="connsiteX6" fmla="*/ 2211896 w 2607257"/>
                <a:gd name="connsiteY6" fmla="*/ 1390078 h 1468691"/>
                <a:gd name="connsiteX7" fmla="*/ 1936623 w 2607257"/>
                <a:gd name="connsiteY7" fmla="*/ 1466660 h 1468691"/>
                <a:gd name="connsiteX8" fmla="*/ 1749933 w 2607257"/>
                <a:gd name="connsiteY8" fmla="*/ 1447514 h 1468691"/>
                <a:gd name="connsiteX9" fmla="*/ 1594295 w 2607257"/>
                <a:gd name="connsiteY9" fmla="*/ 1351788 h 1468691"/>
                <a:gd name="connsiteX10" fmla="*/ 1512951 w 2607257"/>
                <a:gd name="connsiteY10" fmla="*/ 1227392 h 1468691"/>
                <a:gd name="connsiteX11" fmla="*/ 1500949 w 2607257"/>
                <a:gd name="connsiteY11" fmla="*/ 992886 h 1468691"/>
                <a:gd name="connsiteX12" fmla="*/ 1541621 w 2607257"/>
                <a:gd name="connsiteY12" fmla="*/ 803910 h 1468691"/>
                <a:gd name="connsiteX13" fmla="*/ 1541621 w 2607257"/>
                <a:gd name="connsiteY13" fmla="*/ 665131 h 1468691"/>
                <a:gd name="connsiteX14" fmla="*/ 1429131 w 2607257"/>
                <a:gd name="connsiteY14" fmla="*/ 526352 h 1468691"/>
                <a:gd name="connsiteX15" fmla="*/ 1163383 w 2607257"/>
                <a:gd name="connsiteY15" fmla="*/ 449771 h 1468691"/>
                <a:gd name="connsiteX16" fmla="*/ 811530 w 2607257"/>
                <a:gd name="connsiteY16" fmla="*/ 406718 h 1468691"/>
                <a:gd name="connsiteX17" fmla="*/ 574548 w 2607257"/>
                <a:gd name="connsiteY17" fmla="*/ 354044 h 1468691"/>
                <a:gd name="connsiteX18" fmla="*/ 284893 w 2607257"/>
                <a:gd name="connsiteY18" fmla="*/ 224885 h 1468691"/>
                <a:gd name="connsiteX19" fmla="*/ 0 w 2607257"/>
                <a:gd name="connsiteY19" fmla="*/ 0 h 1468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607257" h="1468691">
                  <a:moveTo>
                    <a:pt x="2568321" y="18002"/>
                  </a:moveTo>
                  <a:cubicBezTo>
                    <a:pt x="2574989" y="70009"/>
                    <a:pt x="2587752" y="206121"/>
                    <a:pt x="2590609" y="258509"/>
                  </a:cubicBezTo>
                  <a:cubicBezTo>
                    <a:pt x="2596134" y="360045"/>
                    <a:pt x="2604707" y="461486"/>
                    <a:pt x="2606802" y="563118"/>
                  </a:cubicBezTo>
                  <a:cubicBezTo>
                    <a:pt x="2609088" y="679228"/>
                    <a:pt x="2602802" y="795338"/>
                    <a:pt x="2587181" y="910400"/>
                  </a:cubicBezTo>
                  <a:cubicBezTo>
                    <a:pt x="2582990" y="941165"/>
                    <a:pt x="2577274" y="971645"/>
                    <a:pt x="2568702" y="1001554"/>
                  </a:cubicBezTo>
                  <a:cubicBezTo>
                    <a:pt x="2540222" y="1101471"/>
                    <a:pt x="2482501" y="1190816"/>
                    <a:pt x="2407063" y="1262348"/>
                  </a:cubicBezTo>
                  <a:cubicBezTo>
                    <a:pt x="2350294" y="1316165"/>
                    <a:pt x="2283047" y="1357313"/>
                    <a:pt x="2211896" y="1390078"/>
                  </a:cubicBezTo>
                  <a:cubicBezTo>
                    <a:pt x="2124742" y="1430179"/>
                    <a:pt x="2032159" y="1458754"/>
                    <a:pt x="1936623" y="1466660"/>
                  </a:cubicBezTo>
                  <a:cubicBezTo>
                    <a:pt x="1873567" y="1471898"/>
                    <a:pt x="1809845" y="1467517"/>
                    <a:pt x="1749933" y="1447514"/>
                  </a:cubicBezTo>
                  <a:cubicBezTo>
                    <a:pt x="1691449" y="1428083"/>
                    <a:pt x="1638109" y="1395222"/>
                    <a:pt x="1594295" y="1351788"/>
                  </a:cubicBezTo>
                  <a:cubicBezTo>
                    <a:pt x="1558576" y="1316450"/>
                    <a:pt x="1530001" y="1274540"/>
                    <a:pt x="1512951" y="1227392"/>
                  </a:cubicBezTo>
                  <a:cubicBezTo>
                    <a:pt x="1485900" y="1152811"/>
                    <a:pt x="1487519" y="1071467"/>
                    <a:pt x="1500949" y="992886"/>
                  </a:cubicBezTo>
                  <a:cubicBezTo>
                    <a:pt x="1511808" y="929354"/>
                    <a:pt x="1529810" y="867251"/>
                    <a:pt x="1541621" y="803910"/>
                  </a:cubicBezTo>
                  <a:cubicBezTo>
                    <a:pt x="1550194" y="757714"/>
                    <a:pt x="1554194" y="710279"/>
                    <a:pt x="1541621" y="665131"/>
                  </a:cubicBezTo>
                  <a:cubicBezTo>
                    <a:pt x="1525143" y="605981"/>
                    <a:pt x="1481233" y="559403"/>
                    <a:pt x="1429131" y="526352"/>
                  </a:cubicBezTo>
                  <a:cubicBezTo>
                    <a:pt x="1350455" y="476536"/>
                    <a:pt x="1256157" y="461772"/>
                    <a:pt x="1163383" y="449771"/>
                  </a:cubicBezTo>
                  <a:cubicBezTo>
                    <a:pt x="1046131" y="434626"/>
                    <a:pt x="928306" y="424720"/>
                    <a:pt x="811530" y="406718"/>
                  </a:cubicBezTo>
                  <a:cubicBezTo>
                    <a:pt x="731425" y="394335"/>
                    <a:pt x="652081" y="377571"/>
                    <a:pt x="574548" y="354044"/>
                  </a:cubicBezTo>
                  <a:cubicBezTo>
                    <a:pt x="472916" y="323279"/>
                    <a:pt x="375094" y="280702"/>
                    <a:pt x="284893" y="224885"/>
                  </a:cubicBezTo>
                  <a:cubicBezTo>
                    <a:pt x="181832" y="161068"/>
                    <a:pt x="90868" y="80296"/>
                    <a:pt x="0" y="0"/>
                  </a:cubicBezTo>
                </a:path>
              </a:pathLst>
            </a:custGeom>
            <a:noFill/>
            <a:ln w="9525" cap="rnd">
              <a:solidFill>
                <a:schemeClr val="accent2">
                  <a:alpha val="35000"/>
                </a:schemeClr>
              </a:solidFill>
              <a:prstDash val="lgDash"/>
              <a:round/>
            </a:ln>
          </p:spPr>
          <p:txBody>
            <a:bodyPr rtlCol="0" anchor="ctr"/>
            <a:lstStyle/>
            <a:p>
              <a:endParaRPr lang="en-US"/>
            </a:p>
          </p:txBody>
        </p:sp>
        <p:sp>
          <p:nvSpPr>
            <p:cNvPr id="69" name="Freeform: Shape 68">
              <a:extLst>
                <a:ext uri="{FF2B5EF4-FFF2-40B4-BE49-F238E27FC236}">
                  <a16:creationId xmlns:a16="http://schemas.microsoft.com/office/drawing/2014/main" id="{5BF5735E-2BC7-4236-B830-616EBBBC7B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10305" y="31802"/>
              <a:ext cx="3763077" cy="2110194"/>
            </a:xfrm>
            <a:custGeom>
              <a:avLst/>
              <a:gdLst>
                <a:gd name="connsiteX0" fmla="*/ 1950434 w 2095685"/>
                <a:gd name="connsiteY0" fmla="*/ 0 h 1175182"/>
                <a:gd name="connsiteX1" fmla="*/ 2077307 w 2095685"/>
                <a:gd name="connsiteY1" fmla="*/ 479108 h 1175182"/>
                <a:gd name="connsiteX2" fmla="*/ 2089309 w 2095685"/>
                <a:gd name="connsiteY2" fmla="*/ 826008 h 1175182"/>
                <a:gd name="connsiteX3" fmla="*/ 1987582 w 2095685"/>
                <a:gd name="connsiteY3" fmla="*/ 1101185 h 1175182"/>
                <a:gd name="connsiteX4" fmla="*/ 1818037 w 2095685"/>
                <a:gd name="connsiteY4" fmla="*/ 1173004 h 1175182"/>
                <a:gd name="connsiteX5" fmla="*/ 1694402 w 2095685"/>
                <a:gd name="connsiteY5" fmla="*/ 1157097 h 1175182"/>
                <a:gd name="connsiteX6" fmla="*/ 1594676 w 2095685"/>
                <a:gd name="connsiteY6" fmla="*/ 1013555 h 1175182"/>
                <a:gd name="connsiteX7" fmla="*/ 1664494 w 2095685"/>
                <a:gd name="connsiteY7" fmla="*/ 790289 h 1175182"/>
                <a:gd name="connsiteX8" fmla="*/ 1684401 w 2095685"/>
                <a:gd name="connsiteY8" fmla="*/ 527114 h 1175182"/>
                <a:gd name="connsiteX9" fmla="*/ 1550765 w 2095685"/>
                <a:gd name="connsiteY9" fmla="*/ 343662 h 1175182"/>
                <a:gd name="connsiteX10" fmla="*/ 1315402 w 2095685"/>
                <a:gd name="connsiteY10" fmla="*/ 265938 h 1175182"/>
                <a:gd name="connsiteX11" fmla="*/ 876586 w 2095685"/>
                <a:gd name="connsiteY11" fmla="*/ 200120 h 1175182"/>
                <a:gd name="connsiteX12" fmla="*/ 591312 w 2095685"/>
                <a:gd name="connsiteY12" fmla="*/ 186119 h 1175182"/>
                <a:gd name="connsiteX13" fmla="*/ 0 w 2095685"/>
                <a:gd name="connsiteY13" fmla="*/ 16669 h 1175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095685" h="1175182">
                  <a:moveTo>
                    <a:pt x="1950434" y="0"/>
                  </a:moveTo>
                  <a:cubicBezTo>
                    <a:pt x="1973485" y="77629"/>
                    <a:pt x="2063115" y="399383"/>
                    <a:pt x="2077307" y="479108"/>
                  </a:cubicBezTo>
                  <a:cubicBezTo>
                    <a:pt x="2097786" y="593693"/>
                    <a:pt x="2100167" y="710089"/>
                    <a:pt x="2089309" y="826008"/>
                  </a:cubicBezTo>
                  <a:cubicBezTo>
                    <a:pt x="2079784" y="927545"/>
                    <a:pt x="2061401" y="1032891"/>
                    <a:pt x="1987582" y="1101185"/>
                  </a:cubicBezTo>
                  <a:cubicBezTo>
                    <a:pt x="1941481" y="1143762"/>
                    <a:pt x="1880616" y="1165670"/>
                    <a:pt x="1818037" y="1173004"/>
                  </a:cubicBezTo>
                  <a:cubicBezTo>
                    <a:pt x="1775746" y="1177957"/>
                    <a:pt x="1732693" y="1175195"/>
                    <a:pt x="1694402" y="1157097"/>
                  </a:cubicBezTo>
                  <a:cubicBezTo>
                    <a:pt x="1638110" y="1130427"/>
                    <a:pt x="1600295" y="1075373"/>
                    <a:pt x="1594676" y="1013555"/>
                  </a:cubicBezTo>
                  <a:cubicBezTo>
                    <a:pt x="1587532" y="934879"/>
                    <a:pt x="1635633" y="864870"/>
                    <a:pt x="1664494" y="790289"/>
                  </a:cubicBezTo>
                  <a:cubicBezTo>
                    <a:pt x="1696974" y="706279"/>
                    <a:pt x="1708594" y="613791"/>
                    <a:pt x="1684401" y="527114"/>
                  </a:cubicBezTo>
                  <a:cubicBezTo>
                    <a:pt x="1663351" y="451580"/>
                    <a:pt x="1616488" y="386620"/>
                    <a:pt x="1550765" y="343662"/>
                  </a:cubicBezTo>
                  <a:cubicBezTo>
                    <a:pt x="1480947" y="298133"/>
                    <a:pt x="1397508" y="282131"/>
                    <a:pt x="1315402" y="265938"/>
                  </a:cubicBezTo>
                  <a:cubicBezTo>
                    <a:pt x="1170051" y="237173"/>
                    <a:pt x="1024128" y="212027"/>
                    <a:pt x="876586" y="200120"/>
                  </a:cubicBezTo>
                  <a:cubicBezTo>
                    <a:pt x="781717" y="192500"/>
                    <a:pt x="686276" y="193643"/>
                    <a:pt x="591312" y="186119"/>
                  </a:cubicBezTo>
                  <a:cubicBezTo>
                    <a:pt x="465296" y="176213"/>
                    <a:pt x="160211" y="193453"/>
                    <a:pt x="0" y="16669"/>
                  </a:cubicBezTo>
                </a:path>
              </a:pathLst>
            </a:custGeom>
            <a:noFill/>
            <a:ln w="9525" cap="rnd">
              <a:solidFill>
                <a:schemeClr val="accent2">
                  <a:alpha val="35000"/>
                </a:schemeClr>
              </a:solidFill>
              <a:prstDash val="lgDash"/>
              <a:round/>
            </a:ln>
          </p:spPr>
          <p:txBody>
            <a:bodyPr rtlCol="0" anchor="ctr"/>
            <a:lstStyle/>
            <a:p>
              <a:endParaRPr lang="en-US"/>
            </a:p>
          </p:txBody>
        </p:sp>
      </p:grpSp>
      <p:grpSp>
        <p:nvGrpSpPr>
          <p:cNvPr id="71" name="Bottom Right">
            <a:extLst>
              <a:ext uri="{FF2B5EF4-FFF2-40B4-BE49-F238E27FC236}">
                <a16:creationId xmlns:a16="http://schemas.microsoft.com/office/drawing/2014/main" id="{83664CB5-2BA0-493E-BEC5-BACF868A12D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80400" y="3276601"/>
            <a:ext cx="4211600" cy="3581399"/>
            <a:chOff x="7980400" y="3276601"/>
            <a:chExt cx="4211600" cy="3581399"/>
          </a:xfrm>
        </p:grpSpPr>
        <p:sp>
          <p:nvSpPr>
            <p:cNvPr id="72" name="Freeform: Shape 71">
              <a:extLst>
                <a:ext uri="{FF2B5EF4-FFF2-40B4-BE49-F238E27FC236}">
                  <a16:creationId xmlns:a16="http://schemas.microsoft.com/office/drawing/2014/main" id="{44DC3445-FC3D-4F90-BC75-AD8EDD18A9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439256" y="6178637"/>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lumMod val="65000"/>
                    <a:lumOff val="35000"/>
                  </a:schemeClr>
                </a:solidFill>
                <a:latin typeface="AvenirNext LT Pro Medium" panose="020B0504020202020204" pitchFamily="34" charset="0"/>
              </a:endParaRPr>
            </a:p>
          </p:txBody>
        </p:sp>
        <p:grpSp>
          <p:nvGrpSpPr>
            <p:cNvPr id="73" name="Graphic 157">
              <a:extLst>
                <a:ext uri="{FF2B5EF4-FFF2-40B4-BE49-F238E27FC236}">
                  <a16:creationId xmlns:a16="http://schemas.microsoft.com/office/drawing/2014/main" id="{70D6C503-0ABE-48A7-BA0B-D5A26B558BE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8662740" y="3276601"/>
              <a:ext cx="3529260" cy="3581398"/>
              <a:chOff x="4114800" y="1423987"/>
              <a:chExt cx="3961542" cy="4007547"/>
            </a:xfrm>
            <a:noFill/>
          </p:grpSpPr>
          <p:sp>
            <p:nvSpPr>
              <p:cNvPr id="75" name="Freeform: Shape 74">
                <a:extLst>
                  <a:ext uri="{FF2B5EF4-FFF2-40B4-BE49-F238E27FC236}">
                    <a16:creationId xmlns:a16="http://schemas.microsoft.com/office/drawing/2014/main" id="{6DEB1DC4-C3A0-4645-B456-02A9FFA2C9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p>
                <a:endParaRPr lang="en-US"/>
              </a:p>
            </p:txBody>
          </p:sp>
          <p:sp>
            <p:nvSpPr>
              <p:cNvPr id="76" name="Freeform: Shape 75">
                <a:extLst>
                  <a:ext uri="{FF2B5EF4-FFF2-40B4-BE49-F238E27FC236}">
                    <a16:creationId xmlns:a16="http://schemas.microsoft.com/office/drawing/2014/main" id="{2ECF4175-31D6-4A9B-87A4-4C29667497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p>
                <a:endParaRPr lang="en-US"/>
              </a:p>
            </p:txBody>
          </p:sp>
          <p:sp>
            <p:nvSpPr>
              <p:cNvPr id="77" name="Freeform: Shape 76">
                <a:extLst>
                  <a:ext uri="{FF2B5EF4-FFF2-40B4-BE49-F238E27FC236}">
                    <a16:creationId xmlns:a16="http://schemas.microsoft.com/office/drawing/2014/main" id="{508D2906-75CA-4435-A320-08EBBA06B6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p>
                <a:endParaRPr lang="en-US"/>
              </a:p>
            </p:txBody>
          </p:sp>
          <p:sp>
            <p:nvSpPr>
              <p:cNvPr id="78" name="Freeform: Shape 77">
                <a:extLst>
                  <a:ext uri="{FF2B5EF4-FFF2-40B4-BE49-F238E27FC236}">
                    <a16:creationId xmlns:a16="http://schemas.microsoft.com/office/drawing/2014/main" id="{51B8B373-782A-4568-BDF3-093F398F1A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p>
                <a:endParaRPr lang="en-US"/>
              </a:p>
            </p:txBody>
          </p:sp>
          <p:sp>
            <p:nvSpPr>
              <p:cNvPr id="79" name="Freeform: Shape 78">
                <a:extLst>
                  <a:ext uri="{FF2B5EF4-FFF2-40B4-BE49-F238E27FC236}">
                    <a16:creationId xmlns:a16="http://schemas.microsoft.com/office/drawing/2014/main" id="{707C3AD9-7FDD-480C-91FF-0D3A977DF2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p>
                <a:endParaRPr lang="en-US"/>
              </a:p>
            </p:txBody>
          </p:sp>
          <p:sp>
            <p:nvSpPr>
              <p:cNvPr id="80" name="Freeform: Shape 79">
                <a:extLst>
                  <a:ext uri="{FF2B5EF4-FFF2-40B4-BE49-F238E27FC236}">
                    <a16:creationId xmlns:a16="http://schemas.microsoft.com/office/drawing/2014/main" id="{A8EF16B5-D539-41A0-9FDE-164CE88FE8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p>
                <a:endParaRPr lang="en-US"/>
              </a:p>
            </p:txBody>
          </p:sp>
          <p:sp>
            <p:nvSpPr>
              <p:cNvPr id="81" name="Freeform: Shape 80">
                <a:extLst>
                  <a:ext uri="{FF2B5EF4-FFF2-40B4-BE49-F238E27FC236}">
                    <a16:creationId xmlns:a16="http://schemas.microsoft.com/office/drawing/2014/main" id="{92FFF8CB-E294-4944-A954-FC2866B255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p>
                <a:endParaRPr lang="en-US"/>
              </a:p>
            </p:txBody>
          </p:sp>
        </p:grpSp>
        <p:sp>
          <p:nvSpPr>
            <p:cNvPr id="74" name="Freeform: Shape 73">
              <a:extLst>
                <a:ext uri="{FF2B5EF4-FFF2-40B4-BE49-F238E27FC236}">
                  <a16:creationId xmlns:a16="http://schemas.microsoft.com/office/drawing/2014/main" id="{B2CD3167-A8E1-4652-8AFE-0E5D9A90CC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E41419B3-2B14-1327-C45A-79591429CE48}"/>
              </a:ext>
            </a:extLst>
          </p:cNvPr>
          <p:cNvSpPr>
            <a:spLocks noGrp="1"/>
          </p:cNvSpPr>
          <p:nvPr>
            <p:ph type="title"/>
          </p:nvPr>
        </p:nvSpPr>
        <p:spPr>
          <a:xfrm>
            <a:off x="1198181" y="559814"/>
            <a:ext cx="9988166" cy="1804438"/>
          </a:xfrm>
        </p:spPr>
        <p:txBody>
          <a:bodyPr anchor="b">
            <a:normAutofit/>
          </a:bodyPr>
          <a:lstStyle/>
          <a:p>
            <a:pPr algn="ctr"/>
            <a:r>
              <a:rPr lang="en-US" sz="4000" i="0" u="sng" dirty="0">
                <a:effectLst/>
              </a:rPr>
              <a:t>Tools and Technologies Used</a:t>
            </a:r>
            <a:br>
              <a:rPr lang="en-US" sz="4000" i="0" u="sng" dirty="0">
                <a:effectLst/>
              </a:rPr>
            </a:br>
            <a:endParaRPr lang="en-US" sz="4000" u="sng" dirty="0"/>
          </a:p>
        </p:txBody>
      </p:sp>
      <p:sp>
        <p:nvSpPr>
          <p:cNvPr id="3" name="Content Placeholder 2">
            <a:extLst>
              <a:ext uri="{FF2B5EF4-FFF2-40B4-BE49-F238E27FC236}">
                <a16:creationId xmlns:a16="http://schemas.microsoft.com/office/drawing/2014/main" id="{AE4B996B-9106-EAC7-92C5-454DBC2C9D87}"/>
              </a:ext>
            </a:extLst>
          </p:cNvPr>
          <p:cNvSpPr>
            <a:spLocks noGrp="1"/>
          </p:cNvSpPr>
          <p:nvPr>
            <p:ph idx="1"/>
          </p:nvPr>
        </p:nvSpPr>
        <p:spPr>
          <a:xfrm>
            <a:off x="1250349" y="2393842"/>
            <a:ext cx="8942776" cy="3719245"/>
          </a:xfrm>
        </p:spPr>
        <p:txBody>
          <a:bodyPr>
            <a:normAutofit/>
          </a:bodyPr>
          <a:lstStyle/>
          <a:p>
            <a:pPr fontAlgn="base">
              <a:buFont typeface="Wingdings" panose="05000000000000000000" pitchFamily="2" charset="2"/>
              <a:buChar char="§"/>
            </a:pPr>
            <a:r>
              <a:rPr lang="en-US" sz="2000" i="0" dirty="0">
                <a:effectLst/>
                <a:latin typeface="+mj-lt"/>
              </a:rPr>
              <a:t>Language: </a:t>
            </a:r>
            <a:r>
              <a:rPr lang="en-US" sz="2000" b="0" i="0" dirty="0">
                <a:effectLst/>
                <a:latin typeface="+mj-lt"/>
              </a:rPr>
              <a:t>Java</a:t>
            </a:r>
          </a:p>
          <a:p>
            <a:pPr fontAlgn="base">
              <a:buFont typeface="Wingdings" panose="05000000000000000000" pitchFamily="2" charset="2"/>
              <a:buChar char="§"/>
            </a:pPr>
            <a:r>
              <a:rPr lang="en-US" sz="2000" i="0" dirty="0">
                <a:effectLst/>
                <a:latin typeface="+mj-lt"/>
              </a:rPr>
              <a:t>Front-End: </a:t>
            </a:r>
            <a:r>
              <a:rPr lang="en-US" sz="2000" b="0" i="0" dirty="0">
                <a:effectLst/>
                <a:latin typeface="+mj-lt"/>
              </a:rPr>
              <a:t>JSP, Html, CSS, JS, Bootstrap.</a:t>
            </a:r>
          </a:p>
          <a:p>
            <a:pPr fontAlgn="base">
              <a:buFont typeface="Wingdings" panose="05000000000000000000" pitchFamily="2" charset="2"/>
              <a:buChar char="§"/>
            </a:pPr>
            <a:r>
              <a:rPr lang="en-US" sz="2000" i="0" dirty="0">
                <a:effectLst/>
                <a:latin typeface="+mj-lt"/>
              </a:rPr>
              <a:t>Server-side: </a:t>
            </a:r>
            <a:r>
              <a:rPr lang="en-US" sz="2000" b="0" i="0" dirty="0">
                <a:effectLst/>
                <a:latin typeface="+mj-lt"/>
              </a:rPr>
              <a:t>Servlet.</a:t>
            </a:r>
          </a:p>
          <a:p>
            <a:pPr fontAlgn="base">
              <a:buFont typeface="Wingdings" panose="05000000000000000000" pitchFamily="2" charset="2"/>
              <a:buChar char="§"/>
            </a:pPr>
            <a:r>
              <a:rPr lang="en-US" sz="2000" i="0" dirty="0">
                <a:effectLst/>
                <a:latin typeface="+mj-lt"/>
              </a:rPr>
              <a:t>Back-end: </a:t>
            </a:r>
            <a:r>
              <a:rPr lang="en-US" sz="2000" b="0" i="0" dirty="0">
                <a:effectLst/>
                <a:latin typeface="+mj-lt"/>
              </a:rPr>
              <a:t>MYSQL.</a:t>
            </a:r>
          </a:p>
          <a:p>
            <a:pPr fontAlgn="base">
              <a:buFont typeface="Wingdings" panose="05000000000000000000" pitchFamily="2" charset="2"/>
              <a:buChar char="§"/>
            </a:pPr>
            <a:r>
              <a:rPr lang="en-US" sz="2000" i="0" dirty="0">
                <a:effectLst/>
                <a:latin typeface="+mj-lt"/>
              </a:rPr>
              <a:t>Server: </a:t>
            </a:r>
            <a:r>
              <a:rPr lang="en-US" sz="2000" b="0" i="0" dirty="0">
                <a:effectLst/>
                <a:latin typeface="+mj-lt"/>
              </a:rPr>
              <a:t>Tomcat 8.5.</a:t>
            </a:r>
          </a:p>
          <a:p>
            <a:pPr>
              <a:buFont typeface="Wingdings" panose="05000000000000000000" pitchFamily="2" charset="2"/>
              <a:buChar char="§"/>
            </a:pPr>
            <a:endParaRPr lang="en-US" sz="2000" dirty="0">
              <a:latin typeface="+mj-lt"/>
            </a:endParaRPr>
          </a:p>
        </p:txBody>
      </p:sp>
    </p:spTree>
    <p:extLst>
      <p:ext uri="{BB962C8B-B14F-4D97-AF65-F5344CB8AC3E}">
        <p14:creationId xmlns:p14="http://schemas.microsoft.com/office/powerpoint/2010/main" val="15302366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4CA605-2FD9-180A-6E92-E6104FE35E7E}"/>
              </a:ext>
            </a:extLst>
          </p:cNvPr>
          <p:cNvSpPr>
            <a:spLocks noGrp="1"/>
          </p:cNvSpPr>
          <p:nvPr>
            <p:ph type="title"/>
          </p:nvPr>
        </p:nvSpPr>
        <p:spPr>
          <a:xfrm>
            <a:off x="3215472" y="365125"/>
            <a:ext cx="8138327" cy="1325563"/>
          </a:xfrm>
        </p:spPr>
        <p:txBody>
          <a:bodyPr/>
          <a:lstStyle/>
          <a:p>
            <a:pPr algn="ctr"/>
            <a:r>
              <a:rPr lang="en-US" u="sng" dirty="0"/>
              <a:t>GIT HUB COMMITS</a:t>
            </a:r>
          </a:p>
        </p:txBody>
      </p:sp>
      <p:pic>
        <p:nvPicPr>
          <p:cNvPr id="7" name="Content Placeholder 6">
            <a:extLst>
              <a:ext uri="{FF2B5EF4-FFF2-40B4-BE49-F238E27FC236}">
                <a16:creationId xmlns:a16="http://schemas.microsoft.com/office/drawing/2014/main" id="{7D517ED8-6844-D08E-1020-0475868D29B7}"/>
              </a:ext>
            </a:extLst>
          </p:cNvPr>
          <p:cNvPicPr>
            <a:picLocks noGrp="1" noChangeAspect="1"/>
          </p:cNvPicPr>
          <p:nvPr>
            <p:ph idx="1"/>
          </p:nvPr>
        </p:nvPicPr>
        <p:blipFill>
          <a:blip r:embed="rId2"/>
          <a:stretch>
            <a:fillRect/>
          </a:stretch>
        </p:blipFill>
        <p:spPr>
          <a:xfrm>
            <a:off x="994788" y="1825624"/>
            <a:ext cx="10359012" cy="4394305"/>
          </a:xfrm>
        </p:spPr>
      </p:pic>
    </p:spTree>
    <p:extLst>
      <p:ext uri="{BB962C8B-B14F-4D97-AF65-F5344CB8AC3E}">
        <p14:creationId xmlns:p14="http://schemas.microsoft.com/office/powerpoint/2010/main" val="32792111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AF227-DB4F-B7CD-8B25-84595411E90C}"/>
              </a:ext>
            </a:extLst>
          </p:cNvPr>
          <p:cNvSpPr>
            <a:spLocks noGrp="1"/>
          </p:cNvSpPr>
          <p:nvPr>
            <p:ph type="title"/>
          </p:nvPr>
        </p:nvSpPr>
        <p:spPr>
          <a:xfrm>
            <a:off x="4040154" y="365125"/>
            <a:ext cx="7313645" cy="1325563"/>
          </a:xfrm>
        </p:spPr>
        <p:txBody>
          <a:bodyPr/>
          <a:lstStyle/>
          <a:p>
            <a:r>
              <a:rPr lang="en-US" u="sng" dirty="0"/>
              <a:t>Conclusion</a:t>
            </a:r>
          </a:p>
        </p:txBody>
      </p:sp>
      <p:sp>
        <p:nvSpPr>
          <p:cNvPr id="3" name="Content Placeholder 2">
            <a:extLst>
              <a:ext uri="{FF2B5EF4-FFF2-40B4-BE49-F238E27FC236}">
                <a16:creationId xmlns:a16="http://schemas.microsoft.com/office/drawing/2014/main" id="{25FC6D72-0548-D945-5EA3-461BFB8FF127}"/>
              </a:ext>
            </a:extLst>
          </p:cNvPr>
          <p:cNvSpPr>
            <a:spLocks noGrp="1"/>
          </p:cNvSpPr>
          <p:nvPr>
            <p:ph idx="1"/>
          </p:nvPr>
        </p:nvSpPr>
        <p:spPr/>
        <p:txBody>
          <a:bodyPr>
            <a:normAutofit/>
          </a:bodyPr>
          <a:lstStyle/>
          <a:p>
            <a:pPr marL="0" indent="0" algn="just">
              <a:buNone/>
            </a:pPr>
            <a:r>
              <a:rPr lang="en-US" sz="2000" b="0" i="0" dirty="0">
                <a:solidFill>
                  <a:srgbClr val="000000"/>
                </a:solidFill>
                <a:effectLst/>
                <a:latin typeface="+mj-lt"/>
              </a:rPr>
              <a:t>Finally, an online food ordering system is presented that may be used in small family-run eateries This project has the potential to be scaled up in the future. It is designed for restaurants to help them reduce their everyday management and operational tasks while also improving their customers' eating satisfaction. By offering relatively quality services, restaurant operators may also build strong customer connections. The technology also allows the restaurant to see what foods are on sale in real-time and make modifications to their food and beverage inventory depending on orders submitted and orders processed. The visualization impact of the donation can create a positive impact on the users. Minimizing food wastage and feeding the hunger is the main goal of the project. </a:t>
            </a:r>
            <a:endParaRPr lang="en-US" sz="2000" dirty="0">
              <a:latin typeface="+mj-lt"/>
            </a:endParaRPr>
          </a:p>
        </p:txBody>
      </p:sp>
    </p:spTree>
    <p:extLst>
      <p:ext uri="{BB962C8B-B14F-4D97-AF65-F5344CB8AC3E}">
        <p14:creationId xmlns:p14="http://schemas.microsoft.com/office/powerpoint/2010/main" val="32209370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47A131F-D5DE-41A5-B4CF-4F345319B4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1" name="Freeform: Shape 10">
            <a:extLst>
              <a:ext uri="{FF2B5EF4-FFF2-40B4-BE49-F238E27FC236}">
                <a16:creationId xmlns:a16="http://schemas.microsoft.com/office/drawing/2014/main" id="{3AF4666D-BD98-40A5-A75F-478B982010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spcAft>
                <a:spcPts val="600"/>
              </a:spcAft>
            </a:pPr>
            <a:r>
              <a:rPr lang="en-US" dirty="0">
                <a:solidFill>
                  <a:schemeClr val="tx1">
                    <a:lumMod val="65000"/>
                    <a:lumOff val="35000"/>
                  </a:schemeClr>
                </a:solidFill>
                <a:latin typeface="AvenirNext LT Pro Medium" panose="020B0504020202020204" pitchFamily="34" charset="0"/>
              </a:rPr>
              <a:t> </a:t>
            </a:r>
          </a:p>
        </p:txBody>
      </p:sp>
      <p:sp>
        <p:nvSpPr>
          <p:cNvPr id="13" name="Freeform: Shape 12">
            <a:extLst>
              <a:ext uri="{FF2B5EF4-FFF2-40B4-BE49-F238E27FC236}">
                <a16:creationId xmlns:a16="http://schemas.microsoft.com/office/drawing/2014/main" id="{68680585-71F9-4721-A998-4974171D2E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9256" y="6172200"/>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spcAft>
                <a:spcPts val="600"/>
              </a:spcAft>
            </a:pPr>
            <a:r>
              <a:rPr lang="en-US" dirty="0">
                <a:solidFill>
                  <a:schemeClr val="tx1">
                    <a:lumMod val="65000"/>
                    <a:lumOff val="35000"/>
                  </a:schemeClr>
                </a:solidFill>
                <a:latin typeface="AvenirNext LT Pro Medium" panose="020B0504020202020204" pitchFamily="34" charset="0"/>
              </a:rPr>
              <a:t> </a:t>
            </a:r>
          </a:p>
        </p:txBody>
      </p:sp>
      <p:sp>
        <p:nvSpPr>
          <p:cNvPr id="15" name="Freeform: Shape 14">
            <a:extLst>
              <a:ext uri="{FF2B5EF4-FFF2-40B4-BE49-F238E27FC236}">
                <a16:creationId xmlns:a16="http://schemas.microsoft.com/office/drawing/2014/main" id="{12BC95C2-2EEC-4F59-ABA8-660B0D059C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77352"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7" name="Graphic 141">
            <a:extLst>
              <a:ext uri="{FF2B5EF4-FFF2-40B4-BE49-F238E27FC236}">
                <a16:creationId xmlns:a16="http://schemas.microsoft.com/office/drawing/2014/main" id="{03E9870D-4BBA-43AF-8D44-BBADF020CFF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849" y="15178"/>
            <a:ext cx="2198951" cy="3331254"/>
            <a:chOff x="4473129" y="923925"/>
            <a:chExt cx="3308947" cy="5012817"/>
          </a:xfrm>
          <a:noFill/>
        </p:grpSpPr>
        <p:sp>
          <p:nvSpPr>
            <p:cNvPr id="18" name="Freeform: Shape 17">
              <a:extLst>
                <a:ext uri="{FF2B5EF4-FFF2-40B4-BE49-F238E27FC236}">
                  <a16:creationId xmlns:a16="http://schemas.microsoft.com/office/drawing/2014/main" id="{34BC5055-C77D-43CD-BB1D-A77B6779CD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85988" y="924020"/>
              <a:ext cx="3296088" cy="5012722"/>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75000"/>
                </a:schemeClr>
              </a:solidFill>
              <a:prstDash val="lgDash"/>
              <a:round/>
            </a:ln>
          </p:spPr>
          <p:txBody>
            <a:bodyPr rtlCol="0" anchor="ctr"/>
            <a:lstStyle/>
            <a:p>
              <a:endParaRPr lang="en-US"/>
            </a:p>
          </p:txBody>
        </p:sp>
        <p:sp>
          <p:nvSpPr>
            <p:cNvPr id="19" name="Freeform: Shape 18">
              <a:extLst>
                <a:ext uri="{FF2B5EF4-FFF2-40B4-BE49-F238E27FC236}">
                  <a16:creationId xmlns:a16="http://schemas.microsoft.com/office/drawing/2014/main" id="{DB12D0B8-9385-489A-85AE-3D14AD0BA2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923925"/>
              <a:ext cx="2977477" cy="462714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75000"/>
                </a:schemeClr>
              </a:solidFill>
              <a:prstDash val="lgDash"/>
              <a:round/>
            </a:ln>
          </p:spPr>
          <p:txBody>
            <a:bodyPr rtlCol="0" anchor="ctr"/>
            <a:lstStyle/>
            <a:p>
              <a:endParaRPr lang="en-US"/>
            </a:p>
          </p:txBody>
        </p:sp>
        <p:sp>
          <p:nvSpPr>
            <p:cNvPr id="20" name="Freeform: Shape 19">
              <a:extLst>
                <a:ext uri="{FF2B5EF4-FFF2-40B4-BE49-F238E27FC236}">
                  <a16:creationId xmlns:a16="http://schemas.microsoft.com/office/drawing/2014/main" id="{D158A14A-147E-4130-A5E2-38FD84B181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94561" y="923925"/>
              <a:ext cx="2356712" cy="4118991"/>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75000"/>
                </a:schemeClr>
              </a:solidFill>
              <a:prstDash val="lgDash"/>
              <a:round/>
            </a:ln>
          </p:spPr>
          <p:txBody>
            <a:bodyPr rtlCol="0" anchor="ctr"/>
            <a:lstStyle/>
            <a:p>
              <a:endParaRPr lang="en-US"/>
            </a:p>
          </p:txBody>
        </p:sp>
        <p:sp>
          <p:nvSpPr>
            <p:cNvPr id="21" name="Freeform: Shape 20">
              <a:extLst>
                <a:ext uri="{FF2B5EF4-FFF2-40B4-BE49-F238E27FC236}">
                  <a16:creationId xmlns:a16="http://schemas.microsoft.com/office/drawing/2014/main" id="{75B8B1EB-5E2B-472C-AE60-2EC5961F16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923925"/>
              <a:ext cx="2059193" cy="3980116"/>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75000"/>
                </a:schemeClr>
              </a:solidFill>
              <a:prstDash val="lgDash"/>
              <a:round/>
            </a:ln>
          </p:spPr>
          <p:txBody>
            <a:bodyPr rtlCol="0" anchor="ctr"/>
            <a:lstStyle/>
            <a:p>
              <a:endParaRPr lang="en-US"/>
            </a:p>
          </p:txBody>
        </p:sp>
        <p:sp>
          <p:nvSpPr>
            <p:cNvPr id="22" name="Freeform: Shape 21">
              <a:extLst>
                <a:ext uri="{FF2B5EF4-FFF2-40B4-BE49-F238E27FC236}">
                  <a16:creationId xmlns:a16="http://schemas.microsoft.com/office/drawing/2014/main" id="{B4F5BD77-58D7-4B61-A666-1B4139A63A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85131" y="1719357"/>
              <a:ext cx="743796" cy="2867501"/>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75000"/>
                </a:schemeClr>
              </a:solidFill>
              <a:prstDash val="lgDash"/>
              <a:round/>
            </a:ln>
          </p:spPr>
          <p:txBody>
            <a:bodyPr rtlCol="0" anchor="ctr"/>
            <a:lstStyle/>
            <a:p>
              <a:endParaRPr lang="en-US"/>
            </a:p>
          </p:txBody>
        </p:sp>
        <p:sp>
          <p:nvSpPr>
            <p:cNvPr id="23" name="Freeform: Shape 22">
              <a:extLst>
                <a:ext uri="{FF2B5EF4-FFF2-40B4-BE49-F238E27FC236}">
                  <a16:creationId xmlns:a16="http://schemas.microsoft.com/office/drawing/2014/main" id="{F5CBEC6B-EDB6-40B8-8771-E5AF41B8D6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1912731"/>
              <a:ext cx="597294" cy="2543540"/>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75000"/>
                </a:schemeClr>
              </a:solidFill>
              <a:prstDash val="lgDash"/>
              <a:round/>
            </a:ln>
          </p:spPr>
          <p:txBody>
            <a:bodyPr rtlCol="0" anchor="ctr"/>
            <a:lstStyle/>
            <a:p>
              <a:endParaRPr lang="en-US"/>
            </a:p>
          </p:txBody>
        </p:sp>
        <p:sp>
          <p:nvSpPr>
            <p:cNvPr id="24" name="Freeform: Shape 23">
              <a:extLst>
                <a:ext uri="{FF2B5EF4-FFF2-40B4-BE49-F238E27FC236}">
                  <a16:creationId xmlns:a16="http://schemas.microsoft.com/office/drawing/2014/main" id="{91BD0EE8-AA47-4044-9251-9F5A4B8201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91417" y="2227197"/>
              <a:ext cx="389425" cy="2011236"/>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75000"/>
                </a:schemeClr>
              </a:solidFill>
              <a:prstDash val="lgDash"/>
              <a:round/>
            </a:ln>
          </p:spPr>
          <p:txBody>
            <a:bodyPr rtlCol="0" anchor="ctr"/>
            <a:lstStyle/>
            <a:p>
              <a:endParaRPr lang="en-US" dirty="0"/>
            </a:p>
          </p:txBody>
        </p:sp>
      </p:grpSp>
      <p:grpSp>
        <p:nvGrpSpPr>
          <p:cNvPr id="26" name="Graphic 157">
            <a:extLst>
              <a:ext uri="{FF2B5EF4-FFF2-40B4-BE49-F238E27FC236}">
                <a16:creationId xmlns:a16="http://schemas.microsoft.com/office/drawing/2014/main" id="{C3279E8D-2BAA-4CB1-834B-09FADD54DE5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610600" y="3276600"/>
            <a:ext cx="3529260" cy="3581398"/>
            <a:chOff x="4114800" y="1423987"/>
            <a:chExt cx="3961542" cy="4007547"/>
          </a:xfrm>
          <a:noFill/>
        </p:grpSpPr>
        <p:sp>
          <p:nvSpPr>
            <p:cNvPr id="27" name="Freeform: Shape 26">
              <a:extLst>
                <a:ext uri="{FF2B5EF4-FFF2-40B4-BE49-F238E27FC236}">
                  <a16:creationId xmlns:a16="http://schemas.microsoft.com/office/drawing/2014/main" id="{3456F18E-4F61-486D-9CD6-65B30372C5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75000"/>
                </a:schemeClr>
              </a:solidFill>
              <a:prstDash val="lgDash"/>
              <a:round/>
            </a:ln>
          </p:spPr>
          <p:txBody>
            <a:bodyPr rtlCol="0" anchor="ctr"/>
            <a:lstStyle/>
            <a:p>
              <a:endParaRPr lang="en-US"/>
            </a:p>
          </p:txBody>
        </p:sp>
        <p:sp>
          <p:nvSpPr>
            <p:cNvPr id="28" name="Freeform: Shape 27">
              <a:extLst>
                <a:ext uri="{FF2B5EF4-FFF2-40B4-BE49-F238E27FC236}">
                  <a16:creationId xmlns:a16="http://schemas.microsoft.com/office/drawing/2014/main" id="{318DDF45-08F0-46B6-A0B7-133735C94F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75000"/>
                </a:schemeClr>
              </a:solidFill>
              <a:prstDash val="lgDash"/>
              <a:round/>
            </a:ln>
          </p:spPr>
          <p:txBody>
            <a:bodyPr rtlCol="0" anchor="ctr"/>
            <a:lstStyle/>
            <a:p>
              <a:endParaRPr lang="en-US"/>
            </a:p>
          </p:txBody>
        </p:sp>
        <p:sp>
          <p:nvSpPr>
            <p:cNvPr id="29" name="Freeform: Shape 28">
              <a:extLst>
                <a:ext uri="{FF2B5EF4-FFF2-40B4-BE49-F238E27FC236}">
                  <a16:creationId xmlns:a16="http://schemas.microsoft.com/office/drawing/2014/main" id="{B9D0CC0F-710D-43F4-BC86-7637674201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75000"/>
                </a:schemeClr>
              </a:solidFill>
              <a:prstDash val="lgDash"/>
              <a:round/>
            </a:ln>
          </p:spPr>
          <p:txBody>
            <a:bodyPr rtlCol="0" anchor="ctr"/>
            <a:lstStyle/>
            <a:p>
              <a:endParaRPr lang="en-US"/>
            </a:p>
          </p:txBody>
        </p:sp>
        <p:sp>
          <p:nvSpPr>
            <p:cNvPr id="30" name="Freeform: Shape 29">
              <a:extLst>
                <a:ext uri="{FF2B5EF4-FFF2-40B4-BE49-F238E27FC236}">
                  <a16:creationId xmlns:a16="http://schemas.microsoft.com/office/drawing/2014/main" id="{6FB36AB6-CB81-495A-8A33-C0BCE67D6F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75000"/>
                </a:schemeClr>
              </a:solidFill>
              <a:prstDash val="lgDash"/>
              <a:round/>
            </a:ln>
          </p:spPr>
          <p:txBody>
            <a:bodyPr rtlCol="0" anchor="ctr"/>
            <a:lstStyle/>
            <a:p>
              <a:endParaRPr lang="en-US"/>
            </a:p>
          </p:txBody>
        </p:sp>
        <p:sp>
          <p:nvSpPr>
            <p:cNvPr id="31" name="Freeform: Shape 30">
              <a:extLst>
                <a:ext uri="{FF2B5EF4-FFF2-40B4-BE49-F238E27FC236}">
                  <a16:creationId xmlns:a16="http://schemas.microsoft.com/office/drawing/2014/main" id="{1993F7E6-ABF6-482D-BEA5-B4E607DDB4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75000"/>
                </a:schemeClr>
              </a:solidFill>
              <a:prstDash val="lgDash"/>
              <a:round/>
            </a:ln>
          </p:spPr>
          <p:txBody>
            <a:bodyPr rtlCol="0" anchor="ctr"/>
            <a:lstStyle/>
            <a:p>
              <a:endParaRPr lang="en-US"/>
            </a:p>
          </p:txBody>
        </p:sp>
        <p:sp>
          <p:nvSpPr>
            <p:cNvPr id="32" name="Freeform: Shape 31">
              <a:extLst>
                <a:ext uri="{FF2B5EF4-FFF2-40B4-BE49-F238E27FC236}">
                  <a16:creationId xmlns:a16="http://schemas.microsoft.com/office/drawing/2014/main" id="{DCA0B097-C21A-40B4-95E4-2FFA9697F8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75000"/>
                </a:schemeClr>
              </a:solidFill>
              <a:prstDash val="lgDash"/>
              <a:round/>
            </a:ln>
          </p:spPr>
          <p:txBody>
            <a:bodyPr rtlCol="0" anchor="ctr"/>
            <a:lstStyle/>
            <a:p>
              <a:endParaRPr lang="en-US"/>
            </a:p>
          </p:txBody>
        </p:sp>
        <p:sp>
          <p:nvSpPr>
            <p:cNvPr id="33" name="Freeform: Shape 32">
              <a:extLst>
                <a:ext uri="{FF2B5EF4-FFF2-40B4-BE49-F238E27FC236}">
                  <a16:creationId xmlns:a16="http://schemas.microsoft.com/office/drawing/2014/main" id="{AB2AF0F5-7EAA-4BAB-8DE2-D84E124170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75000"/>
                </a:schemeClr>
              </a:solidFill>
              <a:prstDash val="lgDash"/>
              <a:round/>
            </a:ln>
          </p:spPr>
          <p:txBody>
            <a:bodyPr rtlCol="0" anchor="ctr"/>
            <a:lstStyle/>
            <a:p>
              <a:endParaRPr lang="en-US"/>
            </a:p>
          </p:txBody>
        </p:sp>
      </p:grpSp>
      <p:sp useBgFill="1">
        <p:nvSpPr>
          <p:cNvPr id="35" name="Rectangle 34">
            <a:extLst>
              <a:ext uri="{FF2B5EF4-FFF2-40B4-BE49-F238E27FC236}">
                <a16:creationId xmlns:a16="http://schemas.microsoft.com/office/drawing/2014/main" id="{3A6C273A-38F2-4D34-98BF-47B248862B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7" name="Rectangle 36">
            <a:extLst>
              <a:ext uri="{FF2B5EF4-FFF2-40B4-BE49-F238E27FC236}">
                <a16:creationId xmlns:a16="http://schemas.microsoft.com/office/drawing/2014/main" id="{2E2CF659-EE5D-432C-B47F-10AC4A48A3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9" name="Rectangle 38">
            <a:extLst>
              <a:ext uri="{FF2B5EF4-FFF2-40B4-BE49-F238E27FC236}">
                <a16:creationId xmlns:a16="http://schemas.microsoft.com/office/drawing/2014/main" id="{683AA549-1F0C-46E0-AAD8-DC3DC6CA61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2" descr="See the source image">
            <a:extLst>
              <a:ext uri="{FF2B5EF4-FFF2-40B4-BE49-F238E27FC236}">
                <a16:creationId xmlns:a16="http://schemas.microsoft.com/office/drawing/2014/main" id="{F5FECF4A-7182-913F-9672-F87169658E8A}"/>
              </a:ext>
            </a:extLst>
          </p:cNvPr>
          <p:cNvPicPr>
            <a:picLocks noGrp="1" noChangeAspect="1" noChangeArrowheads="1"/>
          </p:cNvPicPr>
          <p:nvPr>
            <p:ph idx="1"/>
          </p:nvPr>
        </p:nvPicPr>
        <p:blipFill rotWithShape="1">
          <a:blip r:embed="rId2">
            <a:alphaModFix/>
            <a:extLst>
              <a:ext uri="{28A0092B-C50C-407E-A947-70E740481C1C}">
                <a14:useLocalDpi xmlns:a14="http://schemas.microsoft.com/office/drawing/2010/main" val="0"/>
              </a:ext>
            </a:extLst>
          </a:blip>
          <a:srcRect t="15726" r="-1" b="-1"/>
          <a:stretch/>
        </p:blipFill>
        <p:spPr bwMode="auto">
          <a:xfrm>
            <a:off x="20" y="-532554"/>
            <a:ext cx="12188932" cy="7412551"/>
          </a:xfrm>
          <a:prstGeom prst="rect">
            <a:avLst/>
          </a:prstGeom>
          <a:extLst>
            <a:ext uri="{909E8E84-426E-40DD-AFC4-6F175D3DCCD1}">
              <a14:hiddenFill xmlns:a14="http://schemas.microsoft.com/office/drawing/2010/main">
                <a:solidFill>
                  <a:srgbClr val="FFFFFF"/>
                </a:solidFill>
              </a14:hiddenFill>
            </a:ext>
          </a:extLst>
        </p:spPr>
      </p:pic>
      <p:grpSp>
        <p:nvGrpSpPr>
          <p:cNvPr id="41" name="Group 40">
            <a:extLst>
              <a:ext uri="{FF2B5EF4-FFF2-40B4-BE49-F238E27FC236}">
                <a16:creationId xmlns:a16="http://schemas.microsoft.com/office/drawing/2014/main" id="{7B2F7E43-35EC-4103-9D95-2ACDB00387C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80400" y="3276601"/>
            <a:ext cx="4211600" cy="3581399"/>
            <a:chOff x="7980400" y="3276601"/>
            <a:chExt cx="4211600" cy="3581399"/>
          </a:xfrm>
        </p:grpSpPr>
        <p:grpSp>
          <p:nvGrpSpPr>
            <p:cNvPr id="42" name="Graphic 157">
              <a:extLst>
                <a:ext uri="{FF2B5EF4-FFF2-40B4-BE49-F238E27FC236}">
                  <a16:creationId xmlns:a16="http://schemas.microsoft.com/office/drawing/2014/main" id="{4CBE545A-C704-48FA-8193-05D4FDAA210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8662740" y="3276601"/>
              <a:ext cx="3529260" cy="3581398"/>
              <a:chOff x="4114800" y="1423987"/>
              <a:chExt cx="3961542" cy="4007547"/>
            </a:xfrm>
            <a:noFill/>
          </p:grpSpPr>
          <p:sp>
            <p:nvSpPr>
              <p:cNvPr id="44" name="Freeform: Shape 43">
                <a:extLst>
                  <a:ext uri="{FF2B5EF4-FFF2-40B4-BE49-F238E27FC236}">
                    <a16:creationId xmlns:a16="http://schemas.microsoft.com/office/drawing/2014/main" id="{DFC12F8B-A54C-43DD-B393-14555547B6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bg2">
                    <a:alpha val="35000"/>
                  </a:schemeClr>
                </a:solidFill>
                <a:prstDash val="lgDash"/>
                <a:round/>
              </a:ln>
            </p:spPr>
            <p:txBody>
              <a:bodyPr rtlCol="0" anchor="ctr"/>
              <a:lstStyle/>
              <a:p>
                <a:endParaRPr lang="en-US"/>
              </a:p>
            </p:txBody>
          </p:sp>
          <p:sp>
            <p:nvSpPr>
              <p:cNvPr id="45" name="Freeform: Shape 44">
                <a:extLst>
                  <a:ext uri="{FF2B5EF4-FFF2-40B4-BE49-F238E27FC236}">
                    <a16:creationId xmlns:a16="http://schemas.microsoft.com/office/drawing/2014/main" id="{E3B33274-B053-4224-A5A0-B90126BFFF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bg2">
                    <a:alpha val="35000"/>
                  </a:schemeClr>
                </a:solidFill>
                <a:prstDash val="lgDash"/>
                <a:round/>
              </a:ln>
            </p:spPr>
            <p:txBody>
              <a:bodyPr rtlCol="0" anchor="ctr"/>
              <a:lstStyle/>
              <a:p>
                <a:endParaRPr lang="en-US"/>
              </a:p>
            </p:txBody>
          </p:sp>
          <p:sp>
            <p:nvSpPr>
              <p:cNvPr id="46" name="Freeform: Shape 45">
                <a:extLst>
                  <a:ext uri="{FF2B5EF4-FFF2-40B4-BE49-F238E27FC236}">
                    <a16:creationId xmlns:a16="http://schemas.microsoft.com/office/drawing/2014/main" id="{1C7170C7-58C1-4C2A-BCB1-A35DA8E12D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bg2">
                    <a:alpha val="35000"/>
                  </a:schemeClr>
                </a:solidFill>
                <a:prstDash val="lgDash"/>
                <a:round/>
              </a:ln>
            </p:spPr>
            <p:txBody>
              <a:bodyPr rtlCol="0" anchor="ctr"/>
              <a:lstStyle/>
              <a:p>
                <a:endParaRPr lang="en-US"/>
              </a:p>
            </p:txBody>
          </p:sp>
          <p:sp>
            <p:nvSpPr>
              <p:cNvPr id="47" name="Freeform: Shape 46">
                <a:extLst>
                  <a:ext uri="{FF2B5EF4-FFF2-40B4-BE49-F238E27FC236}">
                    <a16:creationId xmlns:a16="http://schemas.microsoft.com/office/drawing/2014/main" id="{5931EDD4-C978-4F30-9A9D-2C5D3B3E4B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bg2">
                    <a:alpha val="35000"/>
                  </a:schemeClr>
                </a:solidFill>
                <a:prstDash val="lgDash"/>
                <a:round/>
              </a:ln>
            </p:spPr>
            <p:txBody>
              <a:bodyPr rtlCol="0" anchor="ctr"/>
              <a:lstStyle/>
              <a:p>
                <a:endParaRPr lang="en-US"/>
              </a:p>
            </p:txBody>
          </p:sp>
          <p:sp>
            <p:nvSpPr>
              <p:cNvPr id="48" name="Freeform: Shape 47">
                <a:extLst>
                  <a:ext uri="{FF2B5EF4-FFF2-40B4-BE49-F238E27FC236}">
                    <a16:creationId xmlns:a16="http://schemas.microsoft.com/office/drawing/2014/main" id="{3E984CF3-8D55-4CD4-8256-69FDFE61C1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bg2">
                    <a:alpha val="35000"/>
                  </a:schemeClr>
                </a:solidFill>
                <a:prstDash val="lgDash"/>
                <a:round/>
              </a:ln>
            </p:spPr>
            <p:txBody>
              <a:bodyPr rtlCol="0" anchor="ctr"/>
              <a:lstStyle/>
              <a:p>
                <a:endParaRPr lang="en-US"/>
              </a:p>
            </p:txBody>
          </p:sp>
          <p:sp>
            <p:nvSpPr>
              <p:cNvPr id="49" name="Freeform: Shape 48">
                <a:extLst>
                  <a:ext uri="{FF2B5EF4-FFF2-40B4-BE49-F238E27FC236}">
                    <a16:creationId xmlns:a16="http://schemas.microsoft.com/office/drawing/2014/main" id="{E9CC4F5D-4692-4689-807E-46C4886AD3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bg2">
                    <a:alpha val="35000"/>
                  </a:schemeClr>
                </a:solidFill>
                <a:prstDash val="lgDash"/>
                <a:round/>
              </a:ln>
            </p:spPr>
            <p:txBody>
              <a:bodyPr rtlCol="0" anchor="ctr"/>
              <a:lstStyle/>
              <a:p>
                <a:endParaRPr lang="en-US"/>
              </a:p>
            </p:txBody>
          </p:sp>
          <p:sp>
            <p:nvSpPr>
              <p:cNvPr id="50" name="Freeform: Shape 49">
                <a:extLst>
                  <a:ext uri="{FF2B5EF4-FFF2-40B4-BE49-F238E27FC236}">
                    <a16:creationId xmlns:a16="http://schemas.microsoft.com/office/drawing/2014/main" id="{B872E016-A490-4CAF-AAC9-3EE29CBD43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bg2">
                    <a:alpha val="35000"/>
                  </a:schemeClr>
                </a:solidFill>
                <a:prstDash val="lgDash"/>
                <a:round/>
              </a:ln>
            </p:spPr>
            <p:txBody>
              <a:bodyPr rtlCol="0" anchor="ctr"/>
              <a:lstStyle/>
              <a:p>
                <a:endParaRPr lang="en-US"/>
              </a:p>
            </p:txBody>
          </p:sp>
        </p:grpSp>
        <p:sp>
          <p:nvSpPr>
            <p:cNvPr id="43" name="Freeform: Shape 42">
              <a:extLst>
                <a:ext uri="{FF2B5EF4-FFF2-40B4-BE49-F238E27FC236}">
                  <a16:creationId xmlns:a16="http://schemas.microsoft.com/office/drawing/2014/main" id="{594A6B7E-847F-437A-BC2F-A78EE3F87D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52" name="Footer Placeholder 42">
            <a:extLst>
              <a:ext uri="{FF2B5EF4-FFF2-40B4-BE49-F238E27FC236}">
                <a16:creationId xmlns:a16="http://schemas.microsoft.com/office/drawing/2014/main" id="{03E51277-1095-412F-913B-8FA8021AA626}"/>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38600" y="6356350"/>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00" cap="all" spc="200">
              <a:latin typeface="Segoe UI Semilight" panose="020B0402040204020203" pitchFamily="34" charset="0"/>
              <a:cs typeface="Segoe UI Semilight" panose="020B0402040204020203" pitchFamily="34" charset="0"/>
            </a:endParaRPr>
          </a:p>
        </p:txBody>
      </p:sp>
      <p:grpSp>
        <p:nvGrpSpPr>
          <p:cNvPr id="54" name="Graphic 3">
            <a:extLst>
              <a:ext uri="{FF2B5EF4-FFF2-40B4-BE49-F238E27FC236}">
                <a16:creationId xmlns:a16="http://schemas.microsoft.com/office/drawing/2014/main" id="{96F2112D-BBBE-46A6-B66D-A3F02ED3284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087"/>
            <a:ext cx="7921775" cy="6887020"/>
            <a:chOff x="3662362" y="1504950"/>
            <a:chExt cx="4411694" cy="3835431"/>
          </a:xfrm>
          <a:noFill/>
        </p:grpSpPr>
        <p:sp>
          <p:nvSpPr>
            <p:cNvPr id="55" name="Freeform: Shape 54">
              <a:extLst>
                <a:ext uri="{FF2B5EF4-FFF2-40B4-BE49-F238E27FC236}">
                  <a16:creationId xmlns:a16="http://schemas.microsoft.com/office/drawing/2014/main" id="{712269F1-E4D6-4EEB-8A0F-059FAFC408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595342" y="1540859"/>
              <a:ext cx="2478714" cy="3799522"/>
            </a:xfrm>
            <a:custGeom>
              <a:avLst/>
              <a:gdLst>
                <a:gd name="connsiteX0" fmla="*/ 545711 w 2478714"/>
                <a:gd name="connsiteY0" fmla="*/ 3799523 h 3799522"/>
                <a:gd name="connsiteX1" fmla="*/ 280820 w 2478714"/>
                <a:gd name="connsiteY1" fmla="*/ 3178874 h 3799522"/>
                <a:gd name="connsiteX2" fmla="*/ 43076 w 2478714"/>
                <a:gd name="connsiteY2" fmla="*/ 2663762 h 3799522"/>
                <a:gd name="connsiteX3" fmla="*/ 3167 w 2478714"/>
                <a:gd name="connsiteY3" fmla="*/ 2344769 h 3799522"/>
                <a:gd name="connsiteX4" fmla="*/ 117943 w 2478714"/>
                <a:gd name="connsiteY4" fmla="*/ 1976723 h 3799522"/>
                <a:gd name="connsiteX5" fmla="*/ 224242 w 2478714"/>
                <a:gd name="connsiteY5" fmla="*/ 1744123 h 3799522"/>
                <a:gd name="connsiteX6" fmla="*/ 447222 w 2478714"/>
                <a:gd name="connsiteY6" fmla="*/ 1569244 h 3799522"/>
                <a:gd name="connsiteX7" fmla="*/ 708588 w 2478714"/>
                <a:gd name="connsiteY7" fmla="*/ 1598295 h 3799522"/>
                <a:gd name="connsiteX8" fmla="*/ 1024532 w 2478714"/>
                <a:gd name="connsiteY8" fmla="*/ 1741837 h 3799522"/>
                <a:gd name="connsiteX9" fmla="*/ 1538692 w 2478714"/>
                <a:gd name="connsiteY9" fmla="*/ 1773460 h 3799522"/>
                <a:gd name="connsiteX10" fmla="*/ 1869019 w 2478714"/>
                <a:gd name="connsiteY10" fmla="*/ 1650016 h 3799522"/>
                <a:gd name="connsiteX11" fmla="*/ 2124670 w 2478714"/>
                <a:gd name="connsiteY11" fmla="*/ 1515047 h 3799522"/>
                <a:gd name="connsiteX12" fmla="*/ 2334410 w 2478714"/>
                <a:gd name="connsiteY12" fmla="*/ 1305401 h 3799522"/>
                <a:gd name="connsiteX13" fmla="*/ 2430232 w 2478714"/>
                <a:gd name="connsiteY13" fmla="*/ 933164 h 3799522"/>
                <a:gd name="connsiteX14" fmla="*/ 2430232 w 2478714"/>
                <a:gd name="connsiteY14" fmla="*/ 571786 h 3799522"/>
                <a:gd name="connsiteX15" fmla="*/ 2445472 w 2478714"/>
                <a:gd name="connsiteY15" fmla="*/ 315659 h 3799522"/>
                <a:gd name="connsiteX16" fmla="*/ 2478714 w 2478714"/>
                <a:gd name="connsiteY16" fmla="*/ 0 h 3799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78714" h="3799522">
                  <a:moveTo>
                    <a:pt x="545711" y="3799523"/>
                  </a:moveTo>
                  <a:cubicBezTo>
                    <a:pt x="492847" y="3532346"/>
                    <a:pt x="330541" y="3270313"/>
                    <a:pt x="280820" y="3178874"/>
                  </a:cubicBezTo>
                  <a:cubicBezTo>
                    <a:pt x="190047" y="3012281"/>
                    <a:pt x="98988" y="2844832"/>
                    <a:pt x="43076" y="2663762"/>
                  </a:cubicBezTo>
                  <a:cubicBezTo>
                    <a:pt x="11072" y="2560130"/>
                    <a:pt x="-7882" y="2452402"/>
                    <a:pt x="3167" y="2344769"/>
                  </a:cubicBezTo>
                  <a:cubicBezTo>
                    <a:pt x="16311" y="2216468"/>
                    <a:pt x="71175" y="2097310"/>
                    <a:pt x="117943" y="1976723"/>
                  </a:cubicBezTo>
                  <a:cubicBezTo>
                    <a:pt x="148899" y="1896904"/>
                    <a:pt x="177569" y="1815751"/>
                    <a:pt x="224242" y="1744123"/>
                  </a:cubicBezTo>
                  <a:cubicBezTo>
                    <a:pt x="277677" y="1662017"/>
                    <a:pt x="352829" y="1593437"/>
                    <a:pt x="447222" y="1569244"/>
                  </a:cubicBezTo>
                  <a:cubicBezTo>
                    <a:pt x="534090" y="1547051"/>
                    <a:pt x="624387" y="1565910"/>
                    <a:pt x="708588" y="1598295"/>
                  </a:cubicBezTo>
                  <a:cubicBezTo>
                    <a:pt x="816697" y="1640015"/>
                    <a:pt x="915948" y="1701546"/>
                    <a:pt x="1024532" y="1741837"/>
                  </a:cubicBezTo>
                  <a:cubicBezTo>
                    <a:pt x="1188743" y="1802797"/>
                    <a:pt x="1367814" y="1811750"/>
                    <a:pt x="1538692" y="1773460"/>
                  </a:cubicBezTo>
                  <a:cubicBezTo>
                    <a:pt x="1653659" y="1747647"/>
                    <a:pt x="1761863" y="1699355"/>
                    <a:pt x="1869019" y="1650016"/>
                  </a:cubicBezTo>
                  <a:cubicBezTo>
                    <a:pt x="1956744" y="1609630"/>
                    <a:pt x="2044279" y="1568291"/>
                    <a:pt x="2124670" y="1515047"/>
                  </a:cubicBezTo>
                  <a:cubicBezTo>
                    <a:pt x="2208204" y="1459706"/>
                    <a:pt x="2282976" y="1391222"/>
                    <a:pt x="2334410" y="1305401"/>
                  </a:cubicBezTo>
                  <a:cubicBezTo>
                    <a:pt x="2401181" y="1194054"/>
                    <a:pt x="2423565" y="1063276"/>
                    <a:pt x="2430232" y="933164"/>
                  </a:cubicBezTo>
                  <a:cubicBezTo>
                    <a:pt x="2436423" y="812864"/>
                    <a:pt x="2428517" y="692277"/>
                    <a:pt x="2430232" y="571786"/>
                  </a:cubicBezTo>
                  <a:cubicBezTo>
                    <a:pt x="2431470" y="486251"/>
                    <a:pt x="2438233" y="400907"/>
                    <a:pt x="2445472" y="315659"/>
                  </a:cubicBezTo>
                  <a:cubicBezTo>
                    <a:pt x="2454426" y="210217"/>
                    <a:pt x="2463284" y="104680"/>
                    <a:pt x="2478714" y="0"/>
                  </a:cubicBezTo>
                </a:path>
              </a:pathLst>
            </a:custGeom>
            <a:noFill/>
            <a:ln w="9525" cap="rnd">
              <a:solidFill>
                <a:schemeClr val="bg2">
                  <a:alpha val="25000"/>
                </a:schemeClr>
              </a:solidFill>
              <a:prstDash val="lgDash"/>
              <a:round/>
            </a:ln>
          </p:spPr>
          <p:txBody>
            <a:bodyPr rtlCol="0" anchor="ctr"/>
            <a:lstStyle/>
            <a:p>
              <a:endParaRPr lang="en-US"/>
            </a:p>
          </p:txBody>
        </p:sp>
        <p:sp>
          <p:nvSpPr>
            <p:cNvPr id="56" name="Freeform: Shape 55">
              <a:extLst>
                <a:ext uri="{FF2B5EF4-FFF2-40B4-BE49-F238E27FC236}">
                  <a16:creationId xmlns:a16="http://schemas.microsoft.com/office/drawing/2014/main" id="{088D87B2-D2A4-4577-89DC-7AF275C017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671982" y="2388008"/>
              <a:ext cx="2302192" cy="2952373"/>
            </a:xfrm>
            <a:custGeom>
              <a:avLst/>
              <a:gdLst>
                <a:gd name="connsiteX0" fmla="*/ 2302193 w 2302192"/>
                <a:gd name="connsiteY0" fmla="*/ 2952373 h 2952373"/>
                <a:gd name="connsiteX1" fmla="*/ 2022729 w 2302192"/>
                <a:gd name="connsiteY1" fmla="*/ 2442309 h 2952373"/>
                <a:gd name="connsiteX2" fmla="*/ 1834039 w 2302192"/>
                <a:gd name="connsiteY2" fmla="*/ 1937199 h 2952373"/>
                <a:gd name="connsiteX3" fmla="*/ 1789748 w 2302192"/>
                <a:gd name="connsiteY3" fmla="*/ 1609063 h 2952373"/>
                <a:gd name="connsiteX4" fmla="*/ 1870139 w 2302192"/>
                <a:gd name="connsiteY4" fmla="*/ 1183962 h 2952373"/>
                <a:gd name="connsiteX5" fmla="*/ 2021110 w 2302192"/>
                <a:gd name="connsiteY5" fmla="*/ 743621 h 2952373"/>
                <a:gd name="connsiteX6" fmla="*/ 2010061 w 2302192"/>
                <a:gd name="connsiteY6" fmla="*/ 342047 h 2952373"/>
                <a:gd name="connsiteX7" fmla="*/ 1867376 w 2302192"/>
                <a:gd name="connsiteY7" fmla="*/ 55440 h 2952373"/>
                <a:gd name="connsiteX8" fmla="*/ 1652683 w 2302192"/>
                <a:gd name="connsiteY8" fmla="*/ 2862 h 2952373"/>
                <a:gd name="connsiteX9" fmla="*/ 1295305 w 2302192"/>
                <a:gd name="connsiteY9" fmla="*/ 234129 h 2952373"/>
                <a:gd name="connsiteX10" fmla="*/ 812101 w 2302192"/>
                <a:gd name="connsiteY10" fmla="*/ 886401 h 2952373"/>
                <a:gd name="connsiteX11" fmla="*/ 668846 w 2302192"/>
                <a:gd name="connsiteY11" fmla="*/ 1126145 h 2952373"/>
                <a:gd name="connsiteX12" fmla="*/ 498443 w 2302192"/>
                <a:gd name="connsiteY12" fmla="*/ 1405799 h 2952373"/>
                <a:gd name="connsiteX13" fmla="*/ 355759 w 2302192"/>
                <a:gd name="connsiteY13" fmla="*/ 1634304 h 2952373"/>
                <a:gd name="connsiteX14" fmla="*/ 161449 w 2302192"/>
                <a:gd name="connsiteY14" fmla="*/ 1913576 h 2952373"/>
                <a:gd name="connsiteX15" fmla="*/ 0 w 2302192"/>
                <a:gd name="connsiteY15" fmla="*/ 2189802 h 2952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302192" h="2952373">
                  <a:moveTo>
                    <a:pt x="2302193" y="2952373"/>
                  </a:moveTo>
                  <a:cubicBezTo>
                    <a:pt x="2141125" y="2809308"/>
                    <a:pt x="2070068" y="2504603"/>
                    <a:pt x="2022729" y="2442309"/>
                  </a:cubicBezTo>
                  <a:cubicBezTo>
                    <a:pt x="1884140" y="2259810"/>
                    <a:pt x="1887760" y="2160274"/>
                    <a:pt x="1834039" y="1937199"/>
                  </a:cubicBezTo>
                  <a:cubicBezTo>
                    <a:pt x="1808131" y="1829376"/>
                    <a:pt x="1789367" y="1719838"/>
                    <a:pt x="1789748" y="1609063"/>
                  </a:cubicBezTo>
                  <a:cubicBezTo>
                    <a:pt x="1790224" y="1464092"/>
                    <a:pt x="1822418" y="1321122"/>
                    <a:pt x="1870139" y="1183962"/>
                  </a:cubicBezTo>
                  <a:cubicBezTo>
                    <a:pt x="1921288" y="1036896"/>
                    <a:pt x="1991868" y="896307"/>
                    <a:pt x="2021110" y="743621"/>
                  </a:cubicBezTo>
                  <a:cubicBezTo>
                    <a:pt x="2046637" y="610842"/>
                    <a:pt x="2036921" y="474730"/>
                    <a:pt x="2010061" y="342047"/>
                  </a:cubicBezTo>
                  <a:cubicBezTo>
                    <a:pt x="1988058" y="233367"/>
                    <a:pt x="1954340" y="122210"/>
                    <a:pt x="1867376" y="55440"/>
                  </a:cubicBezTo>
                  <a:cubicBezTo>
                    <a:pt x="1806512" y="8767"/>
                    <a:pt x="1728883" y="-7140"/>
                    <a:pt x="1652683" y="2862"/>
                  </a:cubicBezTo>
                  <a:cubicBezTo>
                    <a:pt x="1508474" y="21816"/>
                    <a:pt x="1395984" y="127068"/>
                    <a:pt x="1295305" y="234129"/>
                  </a:cubicBezTo>
                  <a:cubicBezTo>
                    <a:pt x="1109377" y="431772"/>
                    <a:pt x="953453" y="654657"/>
                    <a:pt x="812101" y="886401"/>
                  </a:cubicBezTo>
                  <a:cubicBezTo>
                    <a:pt x="763619" y="965934"/>
                    <a:pt x="716566" y="1046230"/>
                    <a:pt x="668846" y="1126145"/>
                  </a:cubicBezTo>
                  <a:cubicBezTo>
                    <a:pt x="612839" y="1219871"/>
                    <a:pt x="555308" y="1312644"/>
                    <a:pt x="498443" y="1405799"/>
                  </a:cubicBezTo>
                  <a:cubicBezTo>
                    <a:pt x="451676" y="1482475"/>
                    <a:pt x="405289" y="1559342"/>
                    <a:pt x="355759" y="1634304"/>
                  </a:cubicBezTo>
                  <a:cubicBezTo>
                    <a:pt x="293275" y="1728887"/>
                    <a:pt x="225362" y="1819946"/>
                    <a:pt x="161449" y="1913576"/>
                  </a:cubicBezTo>
                  <a:cubicBezTo>
                    <a:pt x="86487" y="2023495"/>
                    <a:pt x="0" y="2189802"/>
                    <a:pt x="0" y="2189802"/>
                  </a:cubicBezTo>
                </a:path>
              </a:pathLst>
            </a:custGeom>
            <a:noFill/>
            <a:ln w="9525" cap="rnd">
              <a:solidFill>
                <a:schemeClr val="bg2">
                  <a:alpha val="25000"/>
                </a:schemeClr>
              </a:solidFill>
              <a:prstDash val="lgDash"/>
              <a:round/>
            </a:ln>
          </p:spPr>
          <p:txBody>
            <a:bodyPr rtlCol="0" anchor="ctr"/>
            <a:lstStyle/>
            <a:p>
              <a:endParaRPr lang="en-US"/>
            </a:p>
          </p:txBody>
        </p:sp>
        <p:grpSp>
          <p:nvGrpSpPr>
            <p:cNvPr id="57" name="Graphic 3">
              <a:extLst>
                <a:ext uri="{FF2B5EF4-FFF2-40B4-BE49-F238E27FC236}">
                  <a16:creationId xmlns:a16="http://schemas.microsoft.com/office/drawing/2014/main" id="{96F2112D-BBBE-46A6-B66D-A3F02ED3284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62362" y="1504950"/>
              <a:ext cx="1913000" cy="3816381"/>
              <a:chOff x="3662362" y="1504950"/>
              <a:chExt cx="1913000" cy="3816381"/>
            </a:xfrm>
            <a:noFill/>
          </p:grpSpPr>
          <p:sp>
            <p:nvSpPr>
              <p:cNvPr id="68" name="Freeform: Shape 67">
                <a:extLst>
                  <a:ext uri="{FF2B5EF4-FFF2-40B4-BE49-F238E27FC236}">
                    <a16:creationId xmlns:a16="http://schemas.microsoft.com/office/drawing/2014/main" id="{ACCB55F8-F950-431F-9B90-688950D9F3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662362" y="1504950"/>
                <a:ext cx="9525" cy="9525"/>
              </a:xfrm>
              <a:custGeom>
                <a:avLst/>
                <a:gdLst/>
                <a:ahLst/>
                <a:cxnLst/>
                <a:rect l="l" t="t" r="r" b="b"/>
                <a:pathLst>
                  <a:path w="9525" h="9525"/>
                </a:pathLst>
              </a:custGeom>
              <a:noFill/>
              <a:ln w="9525" cap="rnd">
                <a:solidFill>
                  <a:schemeClr val="bg2">
                    <a:alpha val="25000"/>
                  </a:schemeClr>
                </a:solidFill>
                <a:prstDash val="lgDash"/>
                <a:round/>
              </a:ln>
            </p:spPr>
            <p:txBody>
              <a:bodyPr rtlCol="0" anchor="ctr"/>
              <a:lstStyle/>
              <a:p>
                <a:endParaRPr lang="en-US"/>
              </a:p>
            </p:txBody>
          </p:sp>
          <p:sp>
            <p:nvSpPr>
              <p:cNvPr id="69" name="Freeform: Shape 68">
                <a:extLst>
                  <a:ext uri="{FF2B5EF4-FFF2-40B4-BE49-F238E27FC236}">
                    <a16:creationId xmlns:a16="http://schemas.microsoft.com/office/drawing/2014/main" id="{27D0AA11-2E4E-479C-B953-547285E724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662362" y="1504950"/>
                <a:ext cx="9525" cy="9525"/>
              </a:xfrm>
              <a:custGeom>
                <a:avLst/>
                <a:gdLst/>
                <a:ahLst/>
                <a:cxnLst/>
                <a:rect l="l" t="t" r="r" b="b"/>
                <a:pathLst>
                  <a:path w="9525" h="9525"/>
                </a:pathLst>
              </a:custGeom>
              <a:noFill/>
              <a:ln w="9525" cap="rnd">
                <a:solidFill>
                  <a:schemeClr val="bg2">
                    <a:alpha val="25000"/>
                  </a:schemeClr>
                </a:solidFill>
                <a:prstDash val="lgDash"/>
                <a:round/>
              </a:ln>
            </p:spPr>
            <p:txBody>
              <a:bodyPr rtlCol="0" anchor="ctr"/>
              <a:lstStyle/>
              <a:p>
                <a:endParaRPr lang="en-US"/>
              </a:p>
            </p:txBody>
          </p:sp>
          <p:sp>
            <p:nvSpPr>
              <p:cNvPr id="70" name="Freeform: Shape 69">
                <a:extLst>
                  <a:ext uri="{FF2B5EF4-FFF2-40B4-BE49-F238E27FC236}">
                    <a16:creationId xmlns:a16="http://schemas.microsoft.com/office/drawing/2014/main" id="{90D86C66-EDF0-4ABB-87F4-A2882A2E02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671791" y="3466048"/>
                <a:ext cx="1604295" cy="1847472"/>
              </a:xfrm>
              <a:custGeom>
                <a:avLst/>
                <a:gdLst>
                  <a:gd name="connsiteX0" fmla="*/ 1604296 w 1604295"/>
                  <a:gd name="connsiteY0" fmla="*/ 1847472 h 1847472"/>
                  <a:gd name="connsiteX1" fmla="*/ 1517809 w 1604295"/>
                  <a:gd name="connsiteY1" fmla="*/ 1544292 h 1847472"/>
                  <a:gd name="connsiteX2" fmla="*/ 1394841 w 1604295"/>
                  <a:gd name="connsiteY2" fmla="*/ 1183771 h 1847472"/>
                  <a:gd name="connsiteX3" fmla="*/ 1318355 w 1604295"/>
                  <a:gd name="connsiteY3" fmla="*/ 695233 h 1847472"/>
                  <a:gd name="connsiteX4" fmla="*/ 1359884 w 1604295"/>
                  <a:gd name="connsiteY4" fmla="*/ 397863 h 1847472"/>
                  <a:gd name="connsiteX5" fmla="*/ 1359884 w 1604295"/>
                  <a:gd name="connsiteY5" fmla="*/ 236700 h 1847472"/>
                  <a:gd name="connsiteX6" fmla="*/ 1351598 w 1604295"/>
                  <a:gd name="connsiteY6" fmla="*/ 67250 h 1847472"/>
                  <a:gd name="connsiteX7" fmla="*/ 1316641 w 1604295"/>
                  <a:gd name="connsiteY7" fmla="*/ 10767 h 1847472"/>
                  <a:gd name="connsiteX8" fmla="*/ 1195292 w 1604295"/>
                  <a:gd name="connsiteY8" fmla="*/ 34008 h 1847472"/>
                  <a:gd name="connsiteX9" fmla="*/ 1005745 w 1604295"/>
                  <a:gd name="connsiteY9" fmla="*/ 254988 h 1847472"/>
                  <a:gd name="connsiteX10" fmla="*/ 763048 w 1604295"/>
                  <a:gd name="connsiteY10" fmla="*/ 587315 h 1847472"/>
                  <a:gd name="connsiteX11" fmla="*/ 548640 w 1604295"/>
                  <a:gd name="connsiteY11" fmla="*/ 861444 h 1847472"/>
                  <a:gd name="connsiteX12" fmla="*/ 328803 w 1604295"/>
                  <a:gd name="connsiteY12" fmla="*/ 1145480 h 1847472"/>
                  <a:gd name="connsiteX13" fmla="*/ 0 w 1604295"/>
                  <a:gd name="connsiteY13" fmla="*/ 1607157 h 1847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04295" h="1847472">
                    <a:moveTo>
                      <a:pt x="1604296" y="1847472"/>
                    </a:moveTo>
                    <a:cubicBezTo>
                      <a:pt x="1573721" y="1753270"/>
                      <a:pt x="1548479" y="1638399"/>
                      <a:pt x="1517809" y="1544292"/>
                    </a:cubicBezTo>
                    <a:cubicBezTo>
                      <a:pt x="1478471" y="1423515"/>
                      <a:pt x="1432846" y="1304929"/>
                      <a:pt x="1394841" y="1183771"/>
                    </a:cubicBezTo>
                    <a:cubicBezTo>
                      <a:pt x="1345025" y="1024893"/>
                      <a:pt x="1305497" y="860778"/>
                      <a:pt x="1318355" y="695233"/>
                    </a:cubicBezTo>
                    <a:cubicBezTo>
                      <a:pt x="1326071" y="595316"/>
                      <a:pt x="1353312" y="497780"/>
                      <a:pt x="1359884" y="397863"/>
                    </a:cubicBezTo>
                    <a:cubicBezTo>
                      <a:pt x="1363409" y="344237"/>
                      <a:pt x="1359503" y="290421"/>
                      <a:pt x="1359884" y="236700"/>
                    </a:cubicBezTo>
                    <a:cubicBezTo>
                      <a:pt x="1360265" y="179740"/>
                      <a:pt x="1366076" y="122114"/>
                      <a:pt x="1351598" y="67250"/>
                    </a:cubicBezTo>
                    <a:cubicBezTo>
                      <a:pt x="1345692" y="44866"/>
                      <a:pt x="1335691" y="23530"/>
                      <a:pt x="1316641" y="10767"/>
                    </a:cubicBezTo>
                    <a:cubicBezTo>
                      <a:pt x="1279874" y="-13998"/>
                      <a:pt x="1233202" y="8290"/>
                      <a:pt x="1195292" y="34008"/>
                    </a:cubicBezTo>
                    <a:cubicBezTo>
                      <a:pt x="1114330" y="89062"/>
                      <a:pt x="1060990" y="173644"/>
                      <a:pt x="1005745" y="254988"/>
                    </a:cubicBezTo>
                    <a:cubicBezTo>
                      <a:pt x="928688" y="368526"/>
                      <a:pt x="847058" y="478825"/>
                      <a:pt x="763048" y="587315"/>
                    </a:cubicBezTo>
                    <a:cubicBezTo>
                      <a:pt x="691991" y="679041"/>
                      <a:pt x="621697" y="771338"/>
                      <a:pt x="548640" y="861444"/>
                    </a:cubicBezTo>
                    <a:cubicBezTo>
                      <a:pt x="425672" y="1012987"/>
                      <a:pt x="453866" y="995747"/>
                      <a:pt x="328803" y="1145480"/>
                    </a:cubicBezTo>
                    <a:cubicBezTo>
                      <a:pt x="294418" y="1186628"/>
                      <a:pt x="21146" y="1558103"/>
                      <a:pt x="0" y="1607157"/>
                    </a:cubicBezTo>
                  </a:path>
                </a:pathLst>
              </a:custGeom>
              <a:noFill/>
              <a:ln w="9525" cap="rnd">
                <a:solidFill>
                  <a:schemeClr val="bg2">
                    <a:alpha val="25000"/>
                  </a:schemeClr>
                </a:solidFill>
                <a:prstDash val="lgDash"/>
                <a:round/>
              </a:ln>
            </p:spPr>
            <p:txBody>
              <a:bodyPr rtlCol="0" anchor="ctr"/>
              <a:lstStyle/>
              <a:p>
                <a:endParaRPr lang="en-US"/>
              </a:p>
            </p:txBody>
          </p:sp>
          <p:sp>
            <p:nvSpPr>
              <p:cNvPr id="71" name="Freeform: Shape 70">
                <a:extLst>
                  <a:ext uri="{FF2B5EF4-FFF2-40B4-BE49-F238E27FC236}">
                    <a16:creationId xmlns:a16="http://schemas.microsoft.com/office/drawing/2014/main" id="{D026082B-E695-4987-8C03-332366C6C9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683507" y="3153822"/>
                <a:ext cx="1223105" cy="1676495"/>
              </a:xfrm>
              <a:custGeom>
                <a:avLst/>
                <a:gdLst>
                  <a:gd name="connsiteX0" fmla="*/ 1223105 w 1223105"/>
                  <a:gd name="connsiteY0" fmla="*/ 0 h 1676495"/>
                  <a:gd name="connsiteX1" fmla="*/ 1000792 w 1223105"/>
                  <a:gd name="connsiteY1" fmla="*/ 254794 h 1676495"/>
                  <a:gd name="connsiteX2" fmla="*/ 744760 w 1223105"/>
                  <a:gd name="connsiteY2" fmla="*/ 651891 h 1676495"/>
                  <a:gd name="connsiteX3" fmla="*/ 345758 w 1223105"/>
                  <a:gd name="connsiteY3" fmla="*/ 1231773 h 1676495"/>
                  <a:gd name="connsiteX4" fmla="*/ 0 w 1223105"/>
                  <a:gd name="connsiteY4" fmla="*/ 1676495 h 16764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3105" h="1676495">
                    <a:moveTo>
                      <a:pt x="1223105" y="0"/>
                    </a:moveTo>
                    <a:cubicBezTo>
                      <a:pt x="1136523" y="72771"/>
                      <a:pt x="1066324" y="162401"/>
                      <a:pt x="1000792" y="254794"/>
                    </a:cubicBezTo>
                    <a:cubicBezTo>
                      <a:pt x="909733" y="383286"/>
                      <a:pt x="827723" y="517970"/>
                      <a:pt x="744760" y="651891"/>
                    </a:cubicBezTo>
                    <a:cubicBezTo>
                      <a:pt x="621030" y="851726"/>
                      <a:pt x="497777" y="1052608"/>
                      <a:pt x="345758" y="1231773"/>
                    </a:cubicBezTo>
                    <a:cubicBezTo>
                      <a:pt x="248888" y="1345978"/>
                      <a:pt x="61722" y="1540764"/>
                      <a:pt x="0" y="1676495"/>
                    </a:cubicBezTo>
                  </a:path>
                </a:pathLst>
              </a:custGeom>
              <a:noFill/>
              <a:ln w="9525" cap="rnd">
                <a:solidFill>
                  <a:schemeClr val="bg2">
                    <a:alpha val="25000"/>
                  </a:schemeClr>
                </a:solidFill>
                <a:prstDash val="lgDash"/>
                <a:round/>
              </a:ln>
            </p:spPr>
            <p:txBody>
              <a:bodyPr rtlCol="0" anchor="ctr"/>
              <a:lstStyle/>
              <a:p>
                <a:endParaRPr lang="en-US"/>
              </a:p>
            </p:txBody>
          </p:sp>
          <p:sp>
            <p:nvSpPr>
              <p:cNvPr id="72" name="Freeform: Shape 71">
                <a:extLst>
                  <a:ext uri="{FF2B5EF4-FFF2-40B4-BE49-F238E27FC236}">
                    <a16:creationId xmlns:a16="http://schemas.microsoft.com/office/drawing/2014/main" id="{461A8835-D9FC-4CAB-AF19-A5513B17BA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6517" y="3097027"/>
                <a:ext cx="668845" cy="2224304"/>
              </a:xfrm>
              <a:custGeom>
                <a:avLst/>
                <a:gdLst>
                  <a:gd name="connsiteX0" fmla="*/ 668846 w 668845"/>
                  <a:gd name="connsiteY0" fmla="*/ 2224305 h 2224304"/>
                  <a:gd name="connsiteX1" fmla="*/ 486918 w 668845"/>
                  <a:gd name="connsiteY1" fmla="*/ 1944365 h 2224304"/>
                  <a:gd name="connsiteX2" fmla="*/ 376809 w 668845"/>
                  <a:gd name="connsiteY2" fmla="*/ 1659663 h 2224304"/>
                  <a:gd name="connsiteX3" fmla="*/ 319373 w 668845"/>
                  <a:gd name="connsiteY3" fmla="*/ 1425157 h 2224304"/>
                  <a:gd name="connsiteX4" fmla="*/ 264319 w 668845"/>
                  <a:gd name="connsiteY4" fmla="*/ 1130834 h 2224304"/>
                  <a:gd name="connsiteX5" fmla="*/ 278702 w 668845"/>
                  <a:gd name="connsiteY5" fmla="*/ 882041 h 2224304"/>
                  <a:gd name="connsiteX6" fmla="*/ 302609 w 668845"/>
                  <a:gd name="connsiteY6" fmla="*/ 736118 h 2224304"/>
                  <a:gd name="connsiteX7" fmla="*/ 360045 w 668845"/>
                  <a:gd name="connsiteY7" fmla="*/ 444177 h 2224304"/>
                  <a:gd name="connsiteX8" fmla="*/ 386334 w 668845"/>
                  <a:gd name="connsiteY8" fmla="*/ 233675 h 2224304"/>
                  <a:gd name="connsiteX9" fmla="*/ 0 w 668845"/>
                  <a:gd name="connsiteY9" fmla="*/ 56795 h 2224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8845" h="2224304">
                    <a:moveTo>
                      <a:pt x="668846" y="2224305"/>
                    </a:moveTo>
                    <a:cubicBezTo>
                      <a:pt x="599218" y="2137151"/>
                      <a:pt x="537210" y="2043996"/>
                      <a:pt x="486918" y="1944365"/>
                    </a:cubicBezTo>
                    <a:cubicBezTo>
                      <a:pt x="441008" y="1853306"/>
                      <a:pt x="404717" y="1757770"/>
                      <a:pt x="376809" y="1659663"/>
                    </a:cubicBezTo>
                    <a:cubicBezTo>
                      <a:pt x="354806" y="1582224"/>
                      <a:pt x="337757" y="1503548"/>
                      <a:pt x="319373" y="1425157"/>
                    </a:cubicBezTo>
                    <a:cubicBezTo>
                      <a:pt x="296418" y="1327811"/>
                      <a:pt x="270510" y="1230657"/>
                      <a:pt x="264319" y="1130834"/>
                    </a:cubicBezTo>
                    <a:cubicBezTo>
                      <a:pt x="259080" y="1047681"/>
                      <a:pt x="266891" y="964528"/>
                      <a:pt x="278702" y="882041"/>
                    </a:cubicBezTo>
                    <a:cubicBezTo>
                      <a:pt x="285655" y="833274"/>
                      <a:pt x="293751" y="784601"/>
                      <a:pt x="302609" y="736118"/>
                    </a:cubicBezTo>
                    <a:cubicBezTo>
                      <a:pt x="320516" y="638582"/>
                      <a:pt x="339471" y="541237"/>
                      <a:pt x="360045" y="444177"/>
                    </a:cubicBezTo>
                    <a:cubicBezTo>
                      <a:pt x="374809" y="374549"/>
                      <a:pt x="389763" y="304541"/>
                      <a:pt x="386334" y="233675"/>
                    </a:cubicBezTo>
                    <a:cubicBezTo>
                      <a:pt x="383191" y="168809"/>
                      <a:pt x="391287" y="-120751"/>
                      <a:pt x="0" y="56795"/>
                    </a:cubicBezTo>
                  </a:path>
                </a:pathLst>
              </a:custGeom>
              <a:noFill/>
              <a:ln w="9525" cap="rnd">
                <a:solidFill>
                  <a:schemeClr val="bg2">
                    <a:alpha val="25000"/>
                  </a:schemeClr>
                </a:solidFill>
                <a:prstDash val="lgDash"/>
                <a:round/>
              </a:ln>
            </p:spPr>
            <p:txBody>
              <a:bodyPr rtlCol="0" anchor="ctr"/>
              <a:lstStyle/>
              <a:p>
                <a:endParaRPr lang="en-US"/>
              </a:p>
            </p:txBody>
          </p:sp>
        </p:grpSp>
        <p:sp>
          <p:nvSpPr>
            <p:cNvPr id="58" name="Freeform: Shape 57">
              <a:extLst>
                <a:ext uri="{FF2B5EF4-FFF2-40B4-BE49-F238E27FC236}">
                  <a16:creationId xmlns:a16="http://schemas.microsoft.com/office/drawing/2014/main" id="{54E6BA76-9515-415F-BAC9-76958DA6EB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839145" y="4663452"/>
              <a:ext cx="1103852" cy="657879"/>
            </a:xfrm>
            <a:custGeom>
              <a:avLst/>
              <a:gdLst>
                <a:gd name="connsiteX0" fmla="*/ 1103852 w 1103852"/>
                <a:gd name="connsiteY0" fmla="*/ 657879 h 657879"/>
                <a:gd name="connsiteX1" fmla="*/ 883063 w 1103852"/>
                <a:gd name="connsiteY1" fmla="*/ 177724 h 657879"/>
                <a:gd name="connsiteX2" fmla="*/ 678085 w 1103852"/>
                <a:gd name="connsiteY2" fmla="*/ 17132 h 657879"/>
                <a:gd name="connsiteX3" fmla="*/ 461962 w 1103852"/>
                <a:gd name="connsiteY3" fmla="*/ 17132 h 657879"/>
                <a:gd name="connsiteX4" fmla="*/ 136398 w 1103852"/>
                <a:gd name="connsiteY4" fmla="*/ 267735 h 657879"/>
                <a:gd name="connsiteX5" fmla="*/ 0 w 1103852"/>
                <a:gd name="connsiteY5" fmla="*/ 650830 h 657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03852" h="657879">
                  <a:moveTo>
                    <a:pt x="1103852" y="657879"/>
                  </a:moveTo>
                  <a:cubicBezTo>
                    <a:pt x="1071563" y="576250"/>
                    <a:pt x="937546" y="246494"/>
                    <a:pt x="883063" y="177724"/>
                  </a:cubicBezTo>
                  <a:cubicBezTo>
                    <a:pt x="828104" y="108382"/>
                    <a:pt x="761238" y="46279"/>
                    <a:pt x="678085" y="17132"/>
                  </a:cubicBezTo>
                  <a:cubicBezTo>
                    <a:pt x="608171" y="-7347"/>
                    <a:pt x="533210" y="-4013"/>
                    <a:pt x="461962" y="17132"/>
                  </a:cubicBezTo>
                  <a:cubicBezTo>
                    <a:pt x="326898" y="57137"/>
                    <a:pt x="214027" y="150101"/>
                    <a:pt x="136398" y="267735"/>
                  </a:cubicBezTo>
                  <a:cubicBezTo>
                    <a:pt x="86773" y="343078"/>
                    <a:pt x="16764" y="562153"/>
                    <a:pt x="0" y="650830"/>
                  </a:cubicBezTo>
                </a:path>
              </a:pathLst>
            </a:custGeom>
            <a:noFill/>
            <a:ln w="9525" cap="rnd">
              <a:solidFill>
                <a:schemeClr val="bg2">
                  <a:alpha val="25000"/>
                </a:schemeClr>
              </a:solidFill>
              <a:prstDash val="lgDash"/>
              <a:round/>
            </a:ln>
          </p:spPr>
          <p:txBody>
            <a:bodyPr rtlCol="0" anchor="ctr"/>
            <a:lstStyle/>
            <a:p>
              <a:endParaRPr lang="en-US"/>
            </a:p>
          </p:txBody>
        </p:sp>
        <p:sp>
          <p:nvSpPr>
            <p:cNvPr id="59" name="Freeform: Shape 58">
              <a:extLst>
                <a:ext uri="{FF2B5EF4-FFF2-40B4-BE49-F238E27FC236}">
                  <a16:creationId xmlns:a16="http://schemas.microsoft.com/office/drawing/2014/main" id="{4C120B3D-CF1C-49AE-B5B4-6BF589737A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671887" y="1521047"/>
              <a:ext cx="1271168" cy="2861881"/>
            </a:xfrm>
            <a:custGeom>
              <a:avLst/>
              <a:gdLst>
                <a:gd name="connsiteX0" fmla="*/ 0 w 1271168"/>
                <a:gd name="connsiteY0" fmla="*/ 2861882 h 2861881"/>
                <a:gd name="connsiteX1" fmla="*/ 115157 w 1271168"/>
                <a:gd name="connsiteY1" fmla="*/ 2685002 h 2861881"/>
                <a:gd name="connsiteX2" fmla="*/ 277178 w 1271168"/>
                <a:gd name="connsiteY2" fmla="*/ 2461070 h 2861881"/>
                <a:gd name="connsiteX3" fmla="*/ 421958 w 1271168"/>
                <a:gd name="connsiteY3" fmla="*/ 2209514 h 2861881"/>
                <a:gd name="connsiteX4" fmla="*/ 690848 w 1271168"/>
                <a:gd name="connsiteY4" fmla="*/ 1751267 h 2861881"/>
                <a:gd name="connsiteX5" fmla="*/ 830580 w 1271168"/>
                <a:gd name="connsiteY5" fmla="*/ 1451039 h 2861881"/>
                <a:gd name="connsiteX6" fmla="*/ 917067 w 1271168"/>
                <a:gd name="connsiteY6" fmla="*/ 1276541 h 2861881"/>
                <a:gd name="connsiteX7" fmla="*/ 1114901 w 1271168"/>
                <a:gd name="connsiteY7" fmla="*/ 965835 h 2861881"/>
                <a:gd name="connsiteX8" fmla="*/ 1204627 w 1271168"/>
                <a:gd name="connsiteY8" fmla="*/ 819626 h 2861881"/>
                <a:gd name="connsiteX9" fmla="*/ 1271111 w 1271168"/>
                <a:gd name="connsiteY9" fmla="*/ 585311 h 2861881"/>
                <a:gd name="connsiteX10" fmla="*/ 1128141 w 1271168"/>
                <a:gd name="connsiteY10" fmla="*/ 292894 h 2861881"/>
                <a:gd name="connsiteX11" fmla="*/ 882110 w 1271168"/>
                <a:gd name="connsiteY11" fmla="*/ 135065 h 2861881"/>
                <a:gd name="connsiteX12" fmla="*/ 574929 w 1271168"/>
                <a:gd name="connsiteY12" fmla="*/ 0 h 2861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71168" h="2861881">
                  <a:moveTo>
                    <a:pt x="0" y="2861882"/>
                  </a:moveTo>
                  <a:cubicBezTo>
                    <a:pt x="0" y="2861882"/>
                    <a:pt x="67151" y="2751201"/>
                    <a:pt x="115157" y="2685002"/>
                  </a:cubicBezTo>
                  <a:cubicBezTo>
                    <a:pt x="169259" y="2610326"/>
                    <a:pt x="226981" y="2538317"/>
                    <a:pt x="277178" y="2461070"/>
                  </a:cubicBezTo>
                  <a:cubicBezTo>
                    <a:pt x="329946" y="2379917"/>
                    <a:pt x="374142" y="2293715"/>
                    <a:pt x="421958" y="2209514"/>
                  </a:cubicBezTo>
                  <a:cubicBezTo>
                    <a:pt x="509492" y="2055495"/>
                    <a:pt x="609695" y="1908715"/>
                    <a:pt x="690848" y="1751267"/>
                  </a:cubicBezTo>
                  <a:cubicBezTo>
                    <a:pt x="741426" y="1653159"/>
                    <a:pt x="784670" y="1551432"/>
                    <a:pt x="830580" y="1451039"/>
                  </a:cubicBezTo>
                  <a:cubicBezTo>
                    <a:pt x="857631" y="1391984"/>
                    <a:pt x="885635" y="1333405"/>
                    <a:pt x="917067" y="1276541"/>
                  </a:cubicBezTo>
                  <a:cubicBezTo>
                    <a:pt x="976408" y="1169003"/>
                    <a:pt x="1046417" y="1067848"/>
                    <a:pt x="1114901" y="965835"/>
                  </a:cubicBezTo>
                  <a:cubicBezTo>
                    <a:pt x="1146810" y="918305"/>
                    <a:pt x="1177671" y="870109"/>
                    <a:pt x="1204627" y="819626"/>
                  </a:cubicBezTo>
                  <a:cubicBezTo>
                    <a:pt x="1243679" y="746665"/>
                    <a:pt x="1272635" y="667703"/>
                    <a:pt x="1271111" y="585311"/>
                  </a:cubicBezTo>
                  <a:cubicBezTo>
                    <a:pt x="1269111" y="473012"/>
                    <a:pt x="1209485" y="371284"/>
                    <a:pt x="1128141" y="292894"/>
                  </a:cubicBezTo>
                  <a:cubicBezTo>
                    <a:pt x="1057561" y="224790"/>
                    <a:pt x="971836" y="175260"/>
                    <a:pt x="882110" y="135065"/>
                  </a:cubicBezTo>
                  <a:cubicBezTo>
                    <a:pt x="779907" y="89249"/>
                    <a:pt x="672560" y="54673"/>
                    <a:pt x="574929" y="0"/>
                  </a:cubicBezTo>
                </a:path>
              </a:pathLst>
            </a:custGeom>
            <a:noFill/>
            <a:ln w="9525" cap="rnd">
              <a:solidFill>
                <a:schemeClr val="bg2">
                  <a:alpha val="25000"/>
                </a:schemeClr>
              </a:solidFill>
              <a:prstDash val="lgDash"/>
              <a:round/>
            </a:ln>
          </p:spPr>
          <p:txBody>
            <a:bodyPr rtlCol="0" anchor="ctr"/>
            <a:lstStyle/>
            <a:p>
              <a:endParaRPr lang="en-US"/>
            </a:p>
          </p:txBody>
        </p:sp>
        <p:sp>
          <p:nvSpPr>
            <p:cNvPr id="60" name="Freeform: Shape 59">
              <a:extLst>
                <a:ext uri="{FF2B5EF4-FFF2-40B4-BE49-F238E27FC236}">
                  <a16:creationId xmlns:a16="http://schemas.microsoft.com/office/drawing/2014/main" id="{5F7B6392-DF04-4EF6-A433-4A7A757D65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671887" y="1536477"/>
              <a:ext cx="919096" cy="2636139"/>
            </a:xfrm>
            <a:custGeom>
              <a:avLst/>
              <a:gdLst>
                <a:gd name="connsiteX0" fmla="*/ 0 w 919096"/>
                <a:gd name="connsiteY0" fmla="*/ 2636139 h 2636139"/>
                <a:gd name="connsiteX1" fmla="*/ 274415 w 919096"/>
                <a:gd name="connsiteY1" fmla="*/ 2218277 h 2636139"/>
                <a:gd name="connsiteX2" fmla="*/ 607981 w 919096"/>
                <a:gd name="connsiteY2" fmla="*/ 1655921 h 2636139"/>
                <a:gd name="connsiteX3" fmla="*/ 792290 w 919096"/>
                <a:gd name="connsiteY3" fmla="*/ 1163003 h 2636139"/>
                <a:gd name="connsiteX4" fmla="*/ 914400 w 919096"/>
                <a:gd name="connsiteY4" fmla="*/ 808863 h 2636139"/>
                <a:gd name="connsiteX5" fmla="*/ 847344 w 919096"/>
                <a:gd name="connsiteY5" fmla="*/ 516922 h 2636139"/>
                <a:gd name="connsiteX6" fmla="*/ 610362 w 919096"/>
                <a:gd name="connsiteY6" fmla="*/ 366141 h 2636139"/>
                <a:gd name="connsiteX7" fmla="*/ 361379 w 919096"/>
                <a:gd name="connsiteY7" fmla="*/ 222599 h 2636139"/>
                <a:gd name="connsiteX8" fmla="*/ 67056 w 919096"/>
                <a:gd name="connsiteY8" fmla="*/ 0 h 2636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19096" h="2636139">
                  <a:moveTo>
                    <a:pt x="0" y="2636139"/>
                  </a:moveTo>
                  <a:cubicBezTo>
                    <a:pt x="0" y="2636139"/>
                    <a:pt x="162020" y="2392394"/>
                    <a:pt x="274415" y="2218277"/>
                  </a:cubicBezTo>
                  <a:cubicBezTo>
                    <a:pt x="392906" y="2034730"/>
                    <a:pt x="518732" y="1854994"/>
                    <a:pt x="607981" y="1655921"/>
                  </a:cubicBezTo>
                  <a:cubicBezTo>
                    <a:pt x="679799" y="1495806"/>
                    <a:pt x="726091" y="1325594"/>
                    <a:pt x="792290" y="1163003"/>
                  </a:cubicBezTo>
                  <a:cubicBezTo>
                    <a:pt x="839724" y="1046607"/>
                    <a:pt x="897922" y="933164"/>
                    <a:pt x="914400" y="808863"/>
                  </a:cubicBezTo>
                  <a:cubicBezTo>
                    <a:pt x="928116" y="705326"/>
                    <a:pt x="913543" y="596932"/>
                    <a:pt x="847344" y="516922"/>
                  </a:cubicBezTo>
                  <a:cubicBezTo>
                    <a:pt x="786956" y="444056"/>
                    <a:pt x="696087" y="407956"/>
                    <a:pt x="610362" y="366141"/>
                  </a:cubicBezTo>
                  <a:cubicBezTo>
                    <a:pt x="524161" y="324136"/>
                    <a:pt x="442722" y="273272"/>
                    <a:pt x="361379" y="222599"/>
                  </a:cubicBezTo>
                  <a:cubicBezTo>
                    <a:pt x="245459" y="150400"/>
                    <a:pt x="126968" y="121348"/>
                    <a:pt x="67056" y="0"/>
                  </a:cubicBezTo>
                </a:path>
              </a:pathLst>
            </a:custGeom>
            <a:noFill/>
            <a:ln w="9525" cap="rnd">
              <a:solidFill>
                <a:schemeClr val="bg2">
                  <a:alpha val="25000"/>
                </a:schemeClr>
              </a:solidFill>
              <a:prstDash val="lgDash"/>
              <a:round/>
            </a:ln>
          </p:spPr>
          <p:txBody>
            <a:bodyPr rtlCol="0" anchor="ctr"/>
            <a:lstStyle/>
            <a:p>
              <a:endParaRPr lang="en-US"/>
            </a:p>
          </p:txBody>
        </p:sp>
        <p:sp>
          <p:nvSpPr>
            <p:cNvPr id="61" name="Freeform: Shape 60">
              <a:extLst>
                <a:ext uri="{FF2B5EF4-FFF2-40B4-BE49-F238E27FC236}">
                  <a16:creationId xmlns:a16="http://schemas.microsoft.com/office/drawing/2014/main" id="{CFB987BC-4338-4C63-8DB9-5CB9DC4890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671887" y="1717738"/>
              <a:ext cx="625711" cy="2292381"/>
            </a:xfrm>
            <a:custGeom>
              <a:avLst/>
              <a:gdLst>
                <a:gd name="connsiteX0" fmla="*/ 0 w 625711"/>
                <a:gd name="connsiteY0" fmla="*/ 2292382 h 2292381"/>
                <a:gd name="connsiteX1" fmla="*/ 181070 w 625711"/>
                <a:gd name="connsiteY1" fmla="*/ 2019967 h 2292381"/>
                <a:gd name="connsiteX2" fmla="*/ 385000 w 625711"/>
                <a:gd name="connsiteY2" fmla="*/ 1640967 h 2292381"/>
                <a:gd name="connsiteX3" fmla="*/ 514255 w 625711"/>
                <a:gd name="connsiteY3" fmla="*/ 1376839 h 2292381"/>
                <a:gd name="connsiteX4" fmla="*/ 606171 w 625711"/>
                <a:gd name="connsiteY4" fmla="*/ 1015079 h 2292381"/>
                <a:gd name="connsiteX5" fmla="*/ 606171 w 625711"/>
                <a:gd name="connsiteY5" fmla="*/ 673418 h 2292381"/>
                <a:gd name="connsiteX6" fmla="*/ 485489 w 625711"/>
                <a:gd name="connsiteY6" fmla="*/ 475297 h 2292381"/>
                <a:gd name="connsiteX7" fmla="*/ 313182 w 625711"/>
                <a:gd name="connsiteY7" fmla="*/ 328898 h 2292381"/>
                <a:gd name="connsiteX8" fmla="*/ 173831 w 625711"/>
                <a:gd name="connsiteY8" fmla="*/ 189643 h 2292381"/>
                <a:gd name="connsiteX9" fmla="*/ 0 w 625711"/>
                <a:gd name="connsiteY9" fmla="*/ 0 h 2292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25711" h="2292381">
                  <a:moveTo>
                    <a:pt x="0" y="2292382"/>
                  </a:moveTo>
                  <a:cubicBezTo>
                    <a:pt x="0" y="2292382"/>
                    <a:pt x="110776" y="2140363"/>
                    <a:pt x="181070" y="2019967"/>
                  </a:cubicBezTo>
                  <a:cubicBezTo>
                    <a:pt x="253460" y="1896047"/>
                    <a:pt x="318325" y="1768031"/>
                    <a:pt x="385000" y="1640967"/>
                  </a:cubicBezTo>
                  <a:cubicBezTo>
                    <a:pt x="430625" y="1554099"/>
                    <a:pt x="478536" y="1468184"/>
                    <a:pt x="514255" y="1376839"/>
                  </a:cubicBezTo>
                  <a:cubicBezTo>
                    <a:pt x="559689" y="1260634"/>
                    <a:pt x="585788" y="1138333"/>
                    <a:pt x="606171" y="1015079"/>
                  </a:cubicBezTo>
                  <a:cubicBezTo>
                    <a:pt x="625031" y="900779"/>
                    <a:pt x="638556" y="784003"/>
                    <a:pt x="606171" y="673418"/>
                  </a:cubicBezTo>
                  <a:cubicBezTo>
                    <a:pt x="584168" y="598075"/>
                    <a:pt x="540258" y="531590"/>
                    <a:pt x="485489" y="475297"/>
                  </a:cubicBezTo>
                  <a:cubicBezTo>
                    <a:pt x="432911" y="421195"/>
                    <a:pt x="369475" y="379095"/>
                    <a:pt x="313182" y="328898"/>
                  </a:cubicBezTo>
                  <a:cubicBezTo>
                    <a:pt x="264128" y="285179"/>
                    <a:pt x="219361" y="237077"/>
                    <a:pt x="173831" y="189643"/>
                  </a:cubicBezTo>
                  <a:cubicBezTo>
                    <a:pt x="109347" y="122111"/>
                    <a:pt x="0" y="0"/>
                    <a:pt x="0" y="0"/>
                  </a:cubicBezTo>
                </a:path>
              </a:pathLst>
            </a:custGeom>
            <a:noFill/>
            <a:ln w="9525" cap="rnd">
              <a:solidFill>
                <a:schemeClr val="bg2">
                  <a:alpha val="25000"/>
                </a:schemeClr>
              </a:solidFill>
              <a:prstDash val="lgDash"/>
              <a:round/>
            </a:ln>
          </p:spPr>
          <p:txBody>
            <a:bodyPr rtlCol="0" anchor="ctr"/>
            <a:lstStyle/>
            <a:p>
              <a:endParaRPr lang="en-US"/>
            </a:p>
          </p:txBody>
        </p:sp>
        <p:sp>
          <p:nvSpPr>
            <p:cNvPr id="62" name="Freeform: Shape 61">
              <a:extLst>
                <a:ext uri="{FF2B5EF4-FFF2-40B4-BE49-F238E27FC236}">
                  <a16:creationId xmlns:a16="http://schemas.microsoft.com/office/drawing/2014/main" id="{F0B5029E-655F-4CB5-BCA2-B62400CE76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671887" y="1951196"/>
              <a:ext cx="421548" cy="1865756"/>
            </a:xfrm>
            <a:custGeom>
              <a:avLst/>
              <a:gdLst>
                <a:gd name="connsiteX0" fmla="*/ 0 w 421548"/>
                <a:gd name="connsiteY0" fmla="*/ 0 h 1865756"/>
                <a:gd name="connsiteX1" fmla="*/ 258699 w 421548"/>
                <a:gd name="connsiteY1" fmla="*/ 330803 h 1865756"/>
                <a:gd name="connsiteX2" fmla="*/ 408051 w 421548"/>
                <a:gd name="connsiteY2" fmla="*/ 617887 h 1865756"/>
                <a:gd name="connsiteX3" fmla="*/ 408051 w 421548"/>
                <a:gd name="connsiteY3" fmla="*/ 910781 h 1865756"/>
                <a:gd name="connsiteX4" fmla="*/ 336233 w 421548"/>
                <a:gd name="connsiteY4" fmla="*/ 1269683 h 1865756"/>
                <a:gd name="connsiteX5" fmla="*/ 186881 w 421548"/>
                <a:gd name="connsiteY5" fmla="*/ 1582674 h 1865756"/>
                <a:gd name="connsiteX6" fmla="*/ 0 w 421548"/>
                <a:gd name="connsiteY6" fmla="*/ 1865757 h 1865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1548" h="1865756">
                  <a:moveTo>
                    <a:pt x="0" y="0"/>
                  </a:moveTo>
                  <a:cubicBezTo>
                    <a:pt x="0" y="0"/>
                    <a:pt x="155734" y="188309"/>
                    <a:pt x="258699" y="330803"/>
                  </a:cubicBezTo>
                  <a:cubicBezTo>
                    <a:pt x="322517" y="419100"/>
                    <a:pt x="383096" y="512255"/>
                    <a:pt x="408051" y="617887"/>
                  </a:cubicBezTo>
                  <a:cubicBezTo>
                    <a:pt x="430625" y="713613"/>
                    <a:pt x="420815" y="812768"/>
                    <a:pt x="408051" y="910781"/>
                  </a:cubicBezTo>
                  <a:cubicBezTo>
                    <a:pt x="392240" y="1032129"/>
                    <a:pt x="376142" y="1154049"/>
                    <a:pt x="336233" y="1269683"/>
                  </a:cubicBezTo>
                  <a:cubicBezTo>
                    <a:pt x="298418" y="1379125"/>
                    <a:pt x="246412" y="1483138"/>
                    <a:pt x="186881" y="1582674"/>
                  </a:cubicBezTo>
                  <a:cubicBezTo>
                    <a:pt x="122777" y="1689640"/>
                    <a:pt x="0" y="1865757"/>
                    <a:pt x="0" y="1865757"/>
                  </a:cubicBezTo>
                </a:path>
              </a:pathLst>
            </a:custGeom>
            <a:noFill/>
            <a:ln w="9525" cap="rnd">
              <a:solidFill>
                <a:schemeClr val="bg2">
                  <a:alpha val="25000"/>
                </a:schemeClr>
              </a:solidFill>
              <a:prstDash val="lgDash"/>
              <a:round/>
            </a:ln>
          </p:spPr>
          <p:txBody>
            <a:bodyPr rtlCol="0" anchor="ctr"/>
            <a:lstStyle/>
            <a:p>
              <a:endParaRPr lang="en-US"/>
            </a:p>
          </p:txBody>
        </p:sp>
        <p:sp>
          <p:nvSpPr>
            <p:cNvPr id="63" name="Freeform: Shape 62">
              <a:extLst>
                <a:ext uri="{FF2B5EF4-FFF2-40B4-BE49-F238E27FC236}">
                  <a16:creationId xmlns:a16="http://schemas.microsoft.com/office/drawing/2014/main" id="{966F436B-D502-4927-A05D-0691A99F65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671887" y="2201418"/>
              <a:ext cx="286935" cy="1358264"/>
            </a:xfrm>
            <a:custGeom>
              <a:avLst/>
              <a:gdLst>
                <a:gd name="connsiteX0" fmla="*/ 11621 w 286935"/>
                <a:gd name="connsiteY0" fmla="*/ 1358265 h 1358264"/>
                <a:gd name="connsiteX1" fmla="*/ 163830 w 286935"/>
                <a:gd name="connsiteY1" fmla="*/ 1157287 h 1358264"/>
                <a:gd name="connsiteX2" fmla="*/ 258604 w 286935"/>
                <a:gd name="connsiteY2" fmla="*/ 858679 h 1358264"/>
                <a:gd name="connsiteX3" fmla="*/ 284417 w 286935"/>
                <a:gd name="connsiteY3" fmla="*/ 577310 h 1358264"/>
                <a:gd name="connsiteX4" fmla="*/ 215456 w 286935"/>
                <a:gd name="connsiteY4" fmla="*/ 330422 h 1358264"/>
                <a:gd name="connsiteX5" fmla="*/ 0 w 286935"/>
                <a:gd name="connsiteY5" fmla="*/ 0 h 1358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6935" h="1358264">
                  <a:moveTo>
                    <a:pt x="11621" y="1358265"/>
                  </a:moveTo>
                  <a:cubicBezTo>
                    <a:pt x="11621" y="1358265"/>
                    <a:pt x="104299" y="1269016"/>
                    <a:pt x="163830" y="1157287"/>
                  </a:cubicBezTo>
                  <a:cubicBezTo>
                    <a:pt x="213074" y="1064800"/>
                    <a:pt x="237458" y="961453"/>
                    <a:pt x="258604" y="858679"/>
                  </a:cubicBezTo>
                  <a:cubicBezTo>
                    <a:pt x="277749" y="765905"/>
                    <a:pt x="293180" y="671512"/>
                    <a:pt x="284417" y="577310"/>
                  </a:cubicBezTo>
                  <a:cubicBezTo>
                    <a:pt x="276511" y="491680"/>
                    <a:pt x="250412" y="409099"/>
                    <a:pt x="215456" y="330422"/>
                  </a:cubicBezTo>
                  <a:cubicBezTo>
                    <a:pt x="153353" y="190405"/>
                    <a:pt x="0" y="0"/>
                    <a:pt x="0" y="0"/>
                  </a:cubicBezTo>
                </a:path>
              </a:pathLst>
            </a:custGeom>
            <a:noFill/>
            <a:ln w="9525" cap="rnd">
              <a:solidFill>
                <a:schemeClr val="bg2">
                  <a:alpha val="25000"/>
                </a:schemeClr>
              </a:solidFill>
              <a:prstDash val="lgDash"/>
              <a:round/>
            </a:ln>
          </p:spPr>
          <p:txBody>
            <a:bodyPr rtlCol="0" anchor="ctr"/>
            <a:lstStyle/>
            <a:p>
              <a:endParaRPr lang="en-US"/>
            </a:p>
          </p:txBody>
        </p:sp>
        <p:sp>
          <p:nvSpPr>
            <p:cNvPr id="64" name="Freeform: Shape 63">
              <a:extLst>
                <a:ext uri="{FF2B5EF4-FFF2-40B4-BE49-F238E27FC236}">
                  <a16:creationId xmlns:a16="http://schemas.microsoft.com/office/drawing/2014/main" id="{63D19BC0-342A-4662-8B01-078F5BC25F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671887" y="2482500"/>
              <a:ext cx="167300" cy="890873"/>
            </a:xfrm>
            <a:custGeom>
              <a:avLst/>
              <a:gdLst>
                <a:gd name="connsiteX0" fmla="*/ 0 w 167300"/>
                <a:gd name="connsiteY0" fmla="*/ 0 h 890873"/>
                <a:gd name="connsiteX1" fmla="*/ 143732 w 167300"/>
                <a:gd name="connsiteY1" fmla="*/ 233077 h 890873"/>
                <a:gd name="connsiteX2" fmla="*/ 160973 w 167300"/>
                <a:gd name="connsiteY2" fmla="*/ 482822 h 890873"/>
                <a:gd name="connsiteX3" fmla="*/ 0 w 167300"/>
                <a:gd name="connsiteY3" fmla="*/ 890873 h 890873"/>
              </a:gdLst>
              <a:ahLst/>
              <a:cxnLst>
                <a:cxn ang="0">
                  <a:pos x="connsiteX0" y="connsiteY0"/>
                </a:cxn>
                <a:cxn ang="0">
                  <a:pos x="connsiteX1" y="connsiteY1"/>
                </a:cxn>
                <a:cxn ang="0">
                  <a:pos x="connsiteX2" y="connsiteY2"/>
                </a:cxn>
                <a:cxn ang="0">
                  <a:pos x="connsiteX3" y="connsiteY3"/>
                </a:cxn>
              </a:cxnLst>
              <a:rect l="l" t="t" r="r" b="b"/>
              <a:pathLst>
                <a:path w="167300" h="890873">
                  <a:moveTo>
                    <a:pt x="0" y="0"/>
                  </a:moveTo>
                  <a:cubicBezTo>
                    <a:pt x="0" y="0"/>
                    <a:pt x="110585" y="127254"/>
                    <a:pt x="143732" y="233077"/>
                  </a:cubicBezTo>
                  <a:cubicBezTo>
                    <a:pt x="168974" y="313563"/>
                    <a:pt x="172593" y="399098"/>
                    <a:pt x="160973" y="482822"/>
                  </a:cubicBezTo>
                  <a:cubicBezTo>
                    <a:pt x="136970" y="655892"/>
                    <a:pt x="0" y="890873"/>
                    <a:pt x="0" y="890873"/>
                  </a:cubicBezTo>
                </a:path>
              </a:pathLst>
            </a:custGeom>
            <a:noFill/>
            <a:ln w="9525" cap="rnd">
              <a:solidFill>
                <a:schemeClr val="bg2">
                  <a:alpha val="25000"/>
                </a:schemeClr>
              </a:solidFill>
              <a:prstDash val="lgDash"/>
              <a:round/>
            </a:ln>
          </p:spPr>
          <p:txBody>
            <a:bodyPr rtlCol="0" anchor="ctr"/>
            <a:lstStyle/>
            <a:p>
              <a:endParaRPr lang="en-US"/>
            </a:p>
          </p:txBody>
        </p:sp>
        <p:sp>
          <p:nvSpPr>
            <p:cNvPr id="65" name="Freeform: Shape 64">
              <a:extLst>
                <a:ext uri="{FF2B5EF4-FFF2-40B4-BE49-F238E27FC236}">
                  <a16:creationId xmlns:a16="http://schemas.microsoft.com/office/drawing/2014/main" id="{DF32521F-B67B-4D14-BB6E-0DD27E1C70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49272" y="1514475"/>
              <a:ext cx="3076098" cy="1677721"/>
            </a:xfrm>
            <a:custGeom>
              <a:avLst/>
              <a:gdLst>
                <a:gd name="connsiteX0" fmla="*/ 3076099 w 3076098"/>
                <a:gd name="connsiteY0" fmla="*/ 12287 h 1677721"/>
                <a:gd name="connsiteX1" fmla="*/ 3054287 w 3076098"/>
                <a:gd name="connsiteY1" fmla="*/ 609029 h 1677721"/>
                <a:gd name="connsiteX2" fmla="*/ 3054287 w 3076098"/>
                <a:gd name="connsiteY2" fmla="*/ 824770 h 1677721"/>
                <a:gd name="connsiteX3" fmla="*/ 3002375 w 3076098"/>
                <a:gd name="connsiteY3" fmla="*/ 1158240 h 1677721"/>
                <a:gd name="connsiteX4" fmla="*/ 2945797 w 3076098"/>
                <a:gd name="connsiteY4" fmla="*/ 1277112 h 1677721"/>
                <a:gd name="connsiteX5" fmla="*/ 2706815 w 3076098"/>
                <a:gd name="connsiteY5" fmla="*/ 1492853 h 1677721"/>
                <a:gd name="connsiteX6" fmla="*/ 2451735 w 3076098"/>
                <a:gd name="connsiteY6" fmla="*/ 1618583 h 1677721"/>
                <a:gd name="connsiteX7" fmla="*/ 2128457 w 3076098"/>
                <a:gd name="connsiteY7" fmla="*/ 1677448 h 1677721"/>
                <a:gd name="connsiteX8" fmla="*/ 1672495 w 3076098"/>
                <a:gd name="connsiteY8" fmla="*/ 1505522 h 1677721"/>
                <a:gd name="connsiteX9" fmla="*/ 1445038 w 3076098"/>
                <a:gd name="connsiteY9" fmla="*/ 1230916 h 1677721"/>
                <a:gd name="connsiteX10" fmla="*/ 1381506 w 3076098"/>
                <a:gd name="connsiteY10" fmla="*/ 1044035 h 1677721"/>
                <a:gd name="connsiteX11" fmla="*/ 1260253 w 3076098"/>
                <a:gd name="connsiteY11" fmla="*/ 837533 h 1677721"/>
                <a:gd name="connsiteX12" fmla="*/ 1108520 w 3076098"/>
                <a:gd name="connsiteY12" fmla="*/ 772954 h 1677721"/>
                <a:gd name="connsiteX13" fmla="*/ 955358 w 3076098"/>
                <a:gd name="connsiteY13" fmla="*/ 751427 h 1677721"/>
                <a:gd name="connsiteX14" fmla="*/ 763810 w 3076098"/>
                <a:gd name="connsiteY14" fmla="*/ 764762 h 1677721"/>
                <a:gd name="connsiteX15" fmla="*/ 651224 w 3076098"/>
                <a:gd name="connsiteY15" fmla="*/ 728186 h 1677721"/>
                <a:gd name="connsiteX16" fmla="*/ 510730 w 3076098"/>
                <a:gd name="connsiteY16" fmla="*/ 587788 h 1677721"/>
                <a:gd name="connsiteX17" fmla="*/ 323183 w 3076098"/>
                <a:gd name="connsiteY17" fmla="*/ 353187 h 1677721"/>
                <a:gd name="connsiteX18" fmla="*/ 0 w 3076098"/>
                <a:gd name="connsiteY18" fmla="*/ 0 h 1677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076098" h="1677721">
                  <a:moveTo>
                    <a:pt x="3076099" y="12287"/>
                  </a:moveTo>
                  <a:cubicBezTo>
                    <a:pt x="3069336" y="183071"/>
                    <a:pt x="3053525" y="438150"/>
                    <a:pt x="3054287" y="609029"/>
                  </a:cubicBezTo>
                  <a:cubicBezTo>
                    <a:pt x="3054572" y="680942"/>
                    <a:pt x="3056477" y="752856"/>
                    <a:pt x="3054287" y="824770"/>
                  </a:cubicBezTo>
                  <a:cubicBezTo>
                    <a:pt x="3050858" y="937832"/>
                    <a:pt x="3038285" y="1051084"/>
                    <a:pt x="3002375" y="1158240"/>
                  </a:cubicBezTo>
                  <a:cubicBezTo>
                    <a:pt x="2988374" y="1200055"/>
                    <a:pt x="2969895" y="1240155"/>
                    <a:pt x="2945797" y="1277112"/>
                  </a:cubicBezTo>
                  <a:cubicBezTo>
                    <a:pt x="2886742" y="1367885"/>
                    <a:pt x="2798636" y="1434846"/>
                    <a:pt x="2706815" y="1492853"/>
                  </a:cubicBezTo>
                  <a:cubicBezTo>
                    <a:pt x="2626424" y="1543717"/>
                    <a:pt x="2541080" y="1586103"/>
                    <a:pt x="2451735" y="1618583"/>
                  </a:cubicBezTo>
                  <a:cubicBezTo>
                    <a:pt x="2347817" y="1656398"/>
                    <a:pt x="2238851" y="1680591"/>
                    <a:pt x="2128457" y="1677448"/>
                  </a:cubicBezTo>
                  <a:cubicBezTo>
                    <a:pt x="1962436" y="1672781"/>
                    <a:pt x="1804702" y="1606677"/>
                    <a:pt x="1672495" y="1505522"/>
                  </a:cubicBezTo>
                  <a:cubicBezTo>
                    <a:pt x="1576483" y="1432084"/>
                    <a:pt x="1493520" y="1341501"/>
                    <a:pt x="1445038" y="1230916"/>
                  </a:cubicBezTo>
                  <a:cubicBezTo>
                    <a:pt x="1418653" y="1170623"/>
                    <a:pt x="1401794" y="1106710"/>
                    <a:pt x="1381506" y="1044035"/>
                  </a:cubicBezTo>
                  <a:cubicBezTo>
                    <a:pt x="1356360" y="966026"/>
                    <a:pt x="1324261" y="887730"/>
                    <a:pt x="1260253" y="837533"/>
                  </a:cubicBezTo>
                  <a:cubicBezTo>
                    <a:pt x="1216628" y="803243"/>
                    <a:pt x="1162717" y="786194"/>
                    <a:pt x="1108520" y="772954"/>
                  </a:cubicBezTo>
                  <a:cubicBezTo>
                    <a:pt x="1058228" y="760667"/>
                    <a:pt x="1007078" y="750570"/>
                    <a:pt x="955358" y="751427"/>
                  </a:cubicBezTo>
                  <a:cubicBezTo>
                    <a:pt x="891064" y="752475"/>
                    <a:pt x="827818" y="770001"/>
                    <a:pt x="763810" y="764762"/>
                  </a:cubicBezTo>
                  <a:cubicBezTo>
                    <a:pt x="723995" y="761524"/>
                    <a:pt x="685514" y="748760"/>
                    <a:pt x="651224" y="728186"/>
                  </a:cubicBezTo>
                  <a:cubicBezTo>
                    <a:pt x="594074" y="693896"/>
                    <a:pt x="552545" y="639985"/>
                    <a:pt x="510730" y="587788"/>
                  </a:cubicBezTo>
                  <a:cubicBezTo>
                    <a:pt x="448151" y="509683"/>
                    <a:pt x="384524" y="432245"/>
                    <a:pt x="323183" y="353187"/>
                  </a:cubicBezTo>
                  <a:cubicBezTo>
                    <a:pt x="246221" y="253937"/>
                    <a:pt x="94202" y="82868"/>
                    <a:pt x="0" y="0"/>
                  </a:cubicBezTo>
                </a:path>
              </a:pathLst>
            </a:custGeom>
            <a:noFill/>
            <a:ln w="9525" cap="rnd">
              <a:solidFill>
                <a:schemeClr val="bg2">
                  <a:alpha val="25000"/>
                </a:schemeClr>
              </a:solidFill>
              <a:prstDash val="lgDash"/>
              <a:round/>
            </a:ln>
          </p:spPr>
          <p:txBody>
            <a:bodyPr rtlCol="0" anchor="ctr"/>
            <a:lstStyle/>
            <a:p>
              <a:endParaRPr lang="en-US"/>
            </a:p>
          </p:txBody>
        </p:sp>
        <p:sp>
          <p:nvSpPr>
            <p:cNvPr id="66" name="Freeform: Shape 65">
              <a:extLst>
                <a:ext uri="{FF2B5EF4-FFF2-40B4-BE49-F238E27FC236}">
                  <a16:creationId xmlns:a16="http://schemas.microsoft.com/office/drawing/2014/main" id="{56F73602-5ACB-4102-894B-D140E71E67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9025" y="1548764"/>
              <a:ext cx="2607257" cy="1468691"/>
            </a:xfrm>
            <a:custGeom>
              <a:avLst/>
              <a:gdLst>
                <a:gd name="connsiteX0" fmla="*/ 2568321 w 2607257"/>
                <a:gd name="connsiteY0" fmla="*/ 18002 h 1468691"/>
                <a:gd name="connsiteX1" fmla="*/ 2590609 w 2607257"/>
                <a:gd name="connsiteY1" fmla="*/ 258509 h 1468691"/>
                <a:gd name="connsiteX2" fmla="*/ 2606802 w 2607257"/>
                <a:gd name="connsiteY2" fmla="*/ 563118 h 1468691"/>
                <a:gd name="connsiteX3" fmla="*/ 2587181 w 2607257"/>
                <a:gd name="connsiteY3" fmla="*/ 910400 h 1468691"/>
                <a:gd name="connsiteX4" fmla="*/ 2568702 w 2607257"/>
                <a:gd name="connsiteY4" fmla="*/ 1001554 h 1468691"/>
                <a:gd name="connsiteX5" fmla="*/ 2407063 w 2607257"/>
                <a:gd name="connsiteY5" fmla="*/ 1262348 h 1468691"/>
                <a:gd name="connsiteX6" fmla="*/ 2211896 w 2607257"/>
                <a:gd name="connsiteY6" fmla="*/ 1390078 h 1468691"/>
                <a:gd name="connsiteX7" fmla="*/ 1936623 w 2607257"/>
                <a:gd name="connsiteY7" fmla="*/ 1466660 h 1468691"/>
                <a:gd name="connsiteX8" fmla="*/ 1749933 w 2607257"/>
                <a:gd name="connsiteY8" fmla="*/ 1447514 h 1468691"/>
                <a:gd name="connsiteX9" fmla="*/ 1594295 w 2607257"/>
                <a:gd name="connsiteY9" fmla="*/ 1351788 h 1468691"/>
                <a:gd name="connsiteX10" fmla="*/ 1512951 w 2607257"/>
                <a:gd name="connsiteY10" fmla="*/ 1227392 h 1468691"/>
                <a:gd name="connsiteX11" fmla="*/ 1500949 w 2607257"/>
                <a:gd name="connsiteY11" fmla="*/ 992886 h 1468691"/>
                <a:gd name="connsiteX12" fmla="*/ 1541621 w 2607257"/>
                <a:gd name="connsiteY12" fmla="*/ 803910 h 1468691"/>
                <a:gd name="connsiteX13" fmla="*/ 1541621 w 2607257"/>
                <a:gd name="connsiteY13" fmla="*/ 665131 h 1468691"/>
                <a:gd name="connsiteX14" fmla="*/ 1429131 w 2607257"/>
                <a:gd name="connsiteY14" fmla="*/ 526352 h 1468691"/>
                <a:gd name="connsiteX15" fmla="*/ 1163383 w 2607257"/>
                <a:gd name="connsiteY15" fmla="*/ 449771 h 1468691"/>
                <a:gd name="connsiteX16" fmla="*/ 811530 w 2607257"/>
                <a:gd name="connsiteY16" fmla="*/ 406718 h 1468691"/>
                <a:gd name="connsiteX17" fmla="*/ 574548 w 2607257"/>
                <a:gd name="connsiteY17" fmla="*/ 354044 h 1468691"/>
                <a:gd name="connsiteX18" fmla="*/ 284893 w 2607257"/>
                <a:gd name="connsiteY18" fmla="*/ 224885 h 1468691"/>
                <a:gd name="connsiteX19" fmla="*/ 0 w 2607257"/>
                <a:gd name="connsiteY19" fmla="*/ 0 h 1468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607257" h="1468691">
                  <a:moveTo>
                    <a:pt x="2568321" y="18002"/>
                  </a:moveTo>
                  <a:cubicBezTo>
                    <a:pt x="2574989" y="70009"/>
                    <a:pt x="2587752" y="206121"/>
                    <a:pt x="2590609" y="258509"/>
                  </a:cubicBezTo>
                  <a:cubicBezTo>
                    <a:pt x="2596134" y="360045"/>
                    <a:pt x="2604707" y="461486"/>
                    <a:pt x="2606802" y="563118"/>
                  </a:cubicBezTo>
                  <a:cubicBezTo>
                    <a:pt x="2609088" y="679228"/>
                    <a:pt x="2602802" y="795338"/>
                    <a:pt x="2587181" y="910400"/>
                  </a:cubicBezTo>
                  <a:cubicBezTo>
                    <a:pt x="2582990" y="941165"/>
                    <a:pt x="2577274" y="971645"/>
                    <a:pt x="2568702" y="1001554"/>
                  </a:cubicBezTo>
                  <a:cubicBezTo>
                    <a:pt x="2540222" y="1101471"/>
                    <a:pt x="2482501" y="1190816"/>
                    <a:pt x="2407063" y="1262348"/>
                  </a:cubicBezTo>
                  <a:cubicBezTo>
                    <a:pt x="2350294" y="1316165"/>
                    <a:pt x="2283047" y="1357313"/>
                    <a:pt x="2211896" y="1390078"/>
                  </a:cubicBezTo>
                  <a:cubicBezTo>
                    <a:pt x="2124742" y="1430179"/>
                    <a:pt x="2032159" y="1458754"/>
                    <a:pt x="1936623" y="1466660"/>
                  </a:cubicBezTo>
                  <a:cubicBezTo>
                    <a:pt x="1873567" y="1471898"/>
                    <a:pt x="1809845" y="1467517"/>
                    <a:pt x="1749933" y="1447514"/>
                  </a:cubicBezTo>
                  <a:cubicBezTo>
                    <a:pt x="1691449" y="1428083"/>
                    <a:pt x="1638109" y="1395222"/>
                    <a:pt x="1594295" y="1351788"/>
                  </a:cubicBezTo>
                  <a:cubicBezTo>
                    <a:pt x="1558576" y="1316450"/>
                    <a:pt x="1530001" y="1274540"/>
                    <a:pt x="1512951" y="1227392"/>
                  </a:cubicBezTo>
                  <a:cubicBezTo>
                    <a:pt x="1485900" y="1152811"/>
                    <a:pt x="1487519" y="1071467"/>
                    <a:pt x="1500949" y="992886"/>
                  </a:cubicBezTo>
                  <a:cubicBezTo>
                    <a:pt x="1511808" y="929354"/>
                    <a:pt x="1529810" y="867251"/>
                    <a:pt x="1541621" y="803910"/>
                  </a:cubicBezTo>
                  <a:cubicBezTo>
                    <a:pt x="1550194" y="757714"/>
                    <a:pt x="1554194" y="710279"/>
                    <a:pt x="1541621" y="665131"/>
                  </a:cubicBezTo>
                  <a:cubicBezTo>
                    <a:pt x="1525143" y="605981"/>
                    <a:pt x="1481233" y="559403"/>
                    <a:pt x="1429131" y="526352"/>
                  </a:cubicBezTo>
                  <a:cubicBezTo>
                    <a:pt x="1350455" y="476536"/>
                    <a:pt x="1256157" y="461772"/>
                    <a:pt x="1163383" y="449771"/>
                  </a:cubicBezTo>
                  <a:cubicBezTo>
                    <a:pt x="1046131" y="434626"/>
                    <a:pt x="928306" y="424720"/>
                    <a:pt x="811530" y="406718"/>
                  </a:cubicBezTo>
                  <a:cubicBezTo>
                    <a:pt x="731425" y="394335"/>
                    <a:pt x="652081" y="377571"/>
                    <a:pt x="574548" y="354044"/>
                  </a:cubicBezTo>
                  <a:cubicBezTo>
                    <a:pt x="472916" y="323279"/>
                    <a:pt x="375094" y="280702"/>
                    <a:pt x="284893" y="224885"/>
                  </a:cubicBezTo>
                  <a:cubicBezTo>
                    <a:pt x="181832" y="161068"/>
                    <a:pt x="90868" y="80296"/>
                    <a:pt x="0" y="0"/>
                  </a:cubicBezTo>
                </a:path>
              </a:pathLst>
            </a:custGeom>
            <a:noFill/>
            <a:ln w="9525" cap="rnd">
              <a:solidFill>
                <a:schemeClr val="bg2">
                  <a:alpha val="25000"/>
                </a:schemeClr>
              </a:solidFill>
              <a:prstDash val="lgDash"/>
              <a:round/>
            </a:ln>
          </p:spPr>
          <p:txBody>
            <a:bodyPr rtlCol="0" anchor="ctr"/>
            <a:lstStyle/>
            <a:p>
              <a:endParaRPr lang="en-US"/>
            </a:p>
          </p:txBody>
        </p:sp>
        <p:sp>
          <p:nvSpPr>
            <p:cNvPr id="67" name="Freeform: Shape 66">
              <a:extLst>
                <a:ext uri="{FF2B5EF4-FFF2-40B4-BE49-F238E27FC236}">
                  <a16:creationId xmlns:a16="http://schemas.microsoft.com/office/drawing/2014/main" id="{E87FA368-45DC-4276-A257-F67A12B20F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50204" y="1524380"/>
              <a:ext cx="2095685" cy="1175182"/>
            </a:xfrm>
            <a:custGeom>
              <a:avLst/>
              <a:gdLst>
                <a:gd name="connsiteX0" fmla="*/ 1950434 w 2095685"/>
                <a:gd name="connsiteY0" fmla="*/ 0 h 1175182"/>
                <a:gd name="connsiteX1" fmla="*/ 2077307 w 2095685"/>
                <a:gd name="connsiteY1" fmla="*/ 479108 h 1175182"/>
                <a:gd name="connsiteX2" fmla="*/ 2089309 w 2095685"/>
                <a:gd name="connsiteY2" fmla="*/ 826008 h 1175182"/>
                <a:gd name="connsiteX3" fmla="*/ 1987582 w 2095685"/>
                <a:gd name="connsiteY3" fmla="*/ 1101185 h 1175182"/>
                <a:gd name="connsiteX4" fmla="*/ 1818037 w 2095685"/>
                <a:gd name="connsiteY4" fmla="*/ 1173004 h 1175182"/>
                <a:gd name="connsiteX5" fmla="*/ 1694402 w 2095685"/>
                <a:gd name="connsiteY5" fmla="*/ 1157097 h 1175182"/>
                <a:gd name="connsiteX6" fmla="*/ 1594676 w 2095685"/>
                <a:gd name="connsiteY6" fmla="*/ 1013555 h 1175182"/>
                <a:gd name="connsiteX7" fmla="*/ 1664494 w 2095685"/>
                <a:gd name="connsiteY7" fmla="*/ 790289 h 1175182"/>
                <a:gd name="connsiteX8" fmla="*/ 1684401 w 2095685"/>
                <a:gd name="connsiteY8" fmla="*/ 527114 h 1175182"/>
                <a:gd name="connsiteX9" fmla="*/ 1550765 w 2095685"/>
                <a:gd name="connsiteY9" fmla="*/ 343662 h 1175182"/>
                <a:gd name="connsiteX10" fmla="*/ 1315402 w 2095685"/>
                <a:gd name="connsiteY10" fmla="*/ 265938 h 1175182"/>
                <a:gd name="connsiteX11" fmla="*/ 876586 w 2095685"/>
                <a:gd name="connsiteY11" fmla="*/ 200120 h 1175182"/>
                <a:gd name="connsiteX12" fmla="*/ 591312 w 2095685"/>
                <a:gd name="connsiteY12" fmla="*/ 186119 h 1175182"/>
                <a:gd name="connsiteX13" fmla="*/ 0 w 2095685"/>
                <a:gd name="connsiteY13" fmla="*/ 16669 h 1175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095685" h="1175182">
                  <a:moveTo>
                    <a:pt x="1950434" y="0"/>
                  </a:moveTo>
                  <a:cubicBezTo>
                    <a:pt x="1973485" y="77629"/>
                    <a:pt x="2063115" y="399383"/>
                    <a:pt x="2077307" y="479108"/>
                  </a:cubicBezTo>
                  <a:cubicBezTo>
                    <a:pt x="2097786" y="593693"/>
                    <a:pt x="2100167" y="710089"/>
                    <a:pt x="2089309" y="826008"/>
                  </a:cubicBezTo>
                  <a:cubicBezTo>
                    <a:pt x="2079784" y="927545"/>
                    <a:pt x="2061401" y="1032891"/>
                    <a:pt x="1987582" y="1101185"/>
                  </a:cubicBezTo>
                  <a:cubicBezTo>
                    <a:pt x="1941481" y="1143762"/>
                    <a:pt x="1880616" y="1165670"/>
                    <a:pt x="1818037" y="1173004"/>
                  </a:cubicBezTo>
                  <a:cubicBezTo>
                    <a:pt x="1775746" y="1177957"/>
                    <a:pt x="1732693" y="1175195"/>
                    <a:pt x="1694402" y="1157097"/>
                  </a:cubicBezTo>
                  <a:cubicBezTo>
                    <a:pt x="1638110" y="1130427"/>
                    <a:pt x="1600295" y="1075373"/>
                    <a:pt x="1594676" y="1013555"/>
                  </a:cubicBezTo>
                  <a:cubicBezTo>
                    <a:pt x="1587532" y="934879"/>
                    <a:pt x="1635633" y="864870"/>
                    <a:pt x="1664494" y="790289"/>
                  </a:cubicBezTo>
                  <a:cubicBezTo>
                    <a:pt x="1696974" y="706279"/>
                    <a:pt x="1708594" y="613791"/>
                    <a:pt x="1684401" y="527114"/>
                  </a:cubicBezTo>
                  <a:cubicBezTo>
                    <a:pt x="1663351" y="451580"/>
                    <a:pt x="1616488" y="386620"/>
                    <a:pt x="1550765" y="343662"/>
                  </a:cubicBezTo>
                  <a:cubicBezTo>
                    <a:pt x="1480947" y="298133"/>
                    <a:pt x="1397508" y="282131"/>
                    <a:pt x="1315402" y="265938"/>
                  </a:cubicBezTo>
                  <a:cubicBezTo>
                    <a:pt x="1170051" y="237173"/>
                    <a:pt x="1024128" y="212027"/>
                    <a:pt x="876586" y="200120"/>
                  </a:cubicBezTo>
                  <a:cubicBezTo>
                    <a:pt x="781717" y="192500"/>
                    <a:pt x="686276" y="193643"/>
                    <a:pt x="591312" y="186119"/>
                  </a:cubicBezTo>
                  <a:cubicBezTo>
                    <a:pt x="465296" y="176213"/>
                    <a:pt x="160211" y="193453"/>
                    <a:pt x="0" y="16669"/>
                  </a:cubicBezTo>
                </a:path>
              </a:pathLst>
            </a:custGeom>
            <a:noFill/>
            <a:ln w="9525" cap="rnd">
              <a:solidFill>
                <a:schemeClr val="bg2">
                  <a:alpha val="25000"/>
                </a:schemeClr>
              </a:solidFill>
              <a:prstDash val="lgDash"/>
              <a:round/>
            </a:ln>
          </p:spPr>
          <p:txBody>
            <a:bodyPr rtlCol="0" anchor="ctr"/>
            <a:lstStyle/>
            <a:p>
              <a:endParaRPr lang="en-US"/>
            </a:p>
          </p:txBody>
        </p:sp>
      </p:grpSp>
    </p:spTree>
    <p:extLst>
      <p:ext uri="{BB962C8B-B14F-4D97-AF65-F5344CB8AC3E}">
        <p14:creationId xmlns:p14="http://schemas.microsoft.com/office/powerpoint/2010/main" val="1920001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BD4277-0821-1B0F-5C71-024B3B4BD56F}"/>
              </a:ext>
            </a:extLst>
          </p:cNvPr>
          <p:cNvSpPr>
            <a:spLocks noGrp="1"/>
          </p:cNvSpPr>
          <p:nvPr>
            <p:ph type="title"/>
          </p:nvPr>
        </p:nvSpPr>
        <p:spPr/>
        <p:txBody>
          <a:bodyPr/>
          <a:lstStyle/>
          <a:p>
            <a:pPr algn="ctr"/>
            <a:r>
              <a:rPr lang="en-US" u="sng" dirty="0"/>
              <a:t>Introduction</a:t>
            </a:r>
          </a:p>
        </p:txBody>
      </p:sp>
      <p:sp>
        <p:nvSpPr>
          <p:cNvPr id="3" name="Content Placeholder 2">
            <a:extLst>
              <a:ext uri="{FF2B5EF4-FFF2-40B4-BE49-F238E27FC236}">
                <a16:creationId xmlns:a16="http://schemas.microsoft.com/office/drawing/2014/main" id="{B96A3A76-B726-49B4-7879-069469418314}"/>
              </a:ext>
            </a:extLst>
          </p:cNvPr>
          <p:cNvSpPr>
            <a:spLocks noGrp="1"/>
          </p:cNvSpPr>
          <p:nvPr>
            <p:ph idx="1"/>
          </p:nvPr>
        </p:nvSpPr>
        <p:spPr/>
        <p:txBody>
          <a:bodyPr>
            <a:normAutofit/>
          </a:bodyPr>
          <a:lstStyle/>
          <a:p>
            <a:pPr marL="0" indent="0">
              <a:buNone/>
            </a:pPr>
            <a:r>
              <a:rPr lang="en-US" sz="2400" dirty="0">
                <a:solidFill>
                  <a:schemeClr val="tx1">
                    <a:lumMod val="75000"/>
                    <a:lumOff val="25000"/>
                  </a:schemeClr>
                </a:solidFill>
                <a:latin typeface="+mj-lt"/>
              </a:rPr>
              <a:t>Our project is about an online food ordering &amp; Donating system . It overcomes the disadvantages of the traditional queueing system. It is a medium to order online food  hassle free from restaurants as well as mess service and donate food from home. Our </a:t>
            </a:r>
            <a:r>
              <a:rPr lang="en-US" sz="2400" b="0" i="0" dirty="0">
                <a:solidFill>
                  <a:schemeClr val="tx1">
                    <a:lumMod val="75000"/>
                    <a:lumOff val="25000"/>
                  </a:schemeClr>
                </a:solidFill>
                <a:effectLst/>
                <a:latin typeface="+mj-lt"/>
              </a:rPr>
              <a:t>mission is to end hunger and no wasting of food to make a hungry-free world. According to the latest survey, 1.3 billion tons of food is thrown as waste every year.  Additionally, one-third of the food consumed is stated as leftovers.  The focus of this project is to reduce the amount of food wasted and being used to the needy people.</a:t>
            </a:r>
            <a:endParaRPr lang="en-US" sz="2400" dirty="0">
              <a:solidFill>
                <a:schemeClr val="tx1">
                  <a:lumMod val="75000"/>
                  <a:lumOff val="25000"/>
                </a:schemeClr>
              </a:solidFill>
              <a:latin typeface="+mj-lt"/>
            </a:endParaRPr>
          </a:p>
        </p:txBody>
      </p:sp>
    </p:spTree>
    <p:extLst>
      <p:ext uri="{BB962C8B-B14F-4D97-AF65-F5344CB8AC3E}">
        <p14:creationId xmlns:p14="http://schemas.microsoft.com/office/powerpoint/2010/main" val="42358133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4B0E7-0A78-21F1-CD3C-125BA76976C9}"/>
              </a:ext>
            </a:extLst>
          </p:cNvPr>
          <p:cNvSpPr>
            <a:spLocks noGrp="1"/>
          </p:cNvSpPr>
          <p:nvPr>
            <p:ph type="title"/>
          </p:nvPr>
        </p:nvSpPr>
        <p:spPr>
          <a:xfrm>
            <a:off x="4384220" y="365125"/>
            <a:ext cx="6969579" cy="1325563"/>
          </a:xfrm>
        </p:spPr>
        <p:txBody>
          <a:bodyPr>
            <a:normAutofit fontScale="90000"/>
          </a:bodyPr>
          <a:lstStyle/>
          <a:p>
            <a:r>
              <a:rPr lang="en-US" i="0" u="sng" dirty="0">
                <a:solidFill>
                  <a:srgbClr val="333333"/>
                </a:solidFill>
                <a:effectLst/>
              </a:rPr>
              <a:t>Existing system</a:t>
            </a:r>
            <a:br>
              <a:rPr lang="en-US" b="0" i="0" dirty="0">
                <a:solidFill>
                  <a:srgbClr val="333333"/>
                </a:solidFill>
                <a:effectLst/>
                <a:latin typeface="source sans pro" panose="020B0503030403020204" pitchFamily="34" charset="0"/>
              </a:rPr>
            </a:br>
            <a:endParaRPr lang="en-US" dirty="0"/>
          </a:p>
        </p:txBody>
      </p:sp>
      <p:sp>
        <p:nvSpPr>
          <p:cNvPr id="3" name="Content Placeholder 2">
            <a:extLst>
              <a:ext uri="{FF2B5EF4-FFF2-40B4-BE49-F238E27FC236}">
                <a16:creationId xmlns:a16="http://schemas.microsoft.com/office/drawing/2014/main" id="{33CF4E8E-5AA4-C4B9-9030-E392032352E9}"/>
              </a:ext>
            </a:extLst>
          </p:cNvPr>
          <p:cNvSpPr>
            <a:spLocks noGrp="1"/>
          </p:cNvSpPr>
          <p:nvPr>
            <p:ph idx="1"/>
          </p:nvPr>
        </p:nvSpPr>
        <p:spPr/>
        <p:txBody>
          <a:bodyPr>
            <a:normAutofit/>
          </a:bodyPr>
          <a:lstStyle/>
          <a:p>
            <a:pPr marL="0" indent="0" fontAlgn="base">
              <a:buNone/>
            </a:pPr>
            <a:r>
              <a:rPr lang="en-US" sz="2000" dirty="0">
                <a:latin typeface="+mj-lt"/>
              </a:rPr>
              <a:t>The online food ordering system sets up a food menu online and customers can easily place the order. </a:t>
            </a:r>
            <a:r>
              <a:rPr lang="en-US" sz="2000" b="0" i="0" dirty="0">
                <a:solidFill>
                  <a:srgbClr val="444444"/>
                </a:solidFill>
                <a:effectLst/>
                <a:latin typeface="+mj-lt"/>
              </a:rPr>
              <a:t>As this online application enables the end users to register to the system online, select the food items of their choice from the menu list, and order food online. Presently people who wish to donate items need to personally visit the organizations and donate foods. In general, the large manufacturers, wholesalers, and organized community This process involves a lot of time to contact the organization to check the requirement. If they do not need the food, then the person has to contact another organization. This makes the donor tired and exhausted. provide food items to food banks or waste tons of foods daily.</a:t>
            </a:r>
            <a:endParaRPr lang="en-US" sz="2000" dirty="0">
              <a:latin typeface="+mj-lt"/>
            </a:endParaRPr>
          </a:p>
        </p:txBody>
      </p:sp>
    </p:spTree>
    <p:extLst>
      <p:ext uri="{BB962C8B-B14F-4D97-AF65-F5344CB8AC3E}">
        <p14:creationId xmlns:p14="http://schemas.microsoft.com/office/powerpoint/2010/main" val="24486227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E85E83-40C5-1B06-BADC-4373B06A2C42}"/>
              </a:ext>
            </a:extLst>
          </p:cNvPr>
          <p:cNvSpPr>
            <a:spLocks noGrp="1"/>
          </p:cNvSpPr>
          <p:nvPr>
            <p:ph type="title"/>
          </p:nvPr>
        </p:nvSpPr>
        <p:spPr/>
        <p:txBody>
          <a:bodyPr>
            <a:normAutofit fontScale="90000"/>
          </a:bodyPr>
          <a:lstStyle/>
          <a:p>
            <a:pPr algn="ctr"/>
            <a:r>
              <a:rPr lang="en-US" i="0" u="sng" dirty="0">
                <a:solidFill>
                  <a:srgbClr val="333333"/>
                </a:solidFill>
                <a:effectLst/>
              </a:rPr>
              <a:t>Proposed System</a:t>
            </a:r>
            <a:br>
              <a:rPr lang="en-US" i="0" u="sng" dirty="0">
                <a:solidFill>
                  <a:srgbClr val="333333"/>
                </a:solidFill>
                <a:effectLst/>
              </a:rPr>
            </a:br>
            <a:endParaRPr lang="en-US" u="sng" dirty="0"/>
          </a:p>
        </p:txBody>
      </p:sp>
      <p:sp>
        <p:nvSpPr>
          <p:cNvPr id="3" name="Content Placeholder 2">
            <a:extLst>
              <a:ext uri="{FF2B5EF4-FFF2-40B4-BE49-F238E27FC236}">
                <a16:creationId xmlns:a16="http://schemas.microsoft.com/office/drawing/2014/main" id="{78673824-51A2-4DF3-52A7-67D12F4C183D}"/>
              </a:ext>
            </a:extLst>
          </p:cNvPr>
          <p:cNvSpPr>
            <a:spLocks noGrp="1"/>
          </p:cNvSpPr>
          <p:nvPr>
            <p:ph idx="1"/>
          </p:nvPr>
        </p:nvSpPr>
        <p:spPr/>
        <p:txBody>
          <a:bodyPr>
            <a:normAutofit/>
          </a:bodyPr>
          <a:lstStyle/>
          <a:p>
            <a:pPr marL="0" indent="0" algn="just">
              <a:buNone/>
            </a:pPr>
            <a:r>
              <a:rPr lang="en-US" sz="2000" dirty="0">
                <a:latin typeface="+mj-lt"/>
              </a:rPr>
              <a:t>The online food ordering system sets up a food menu online and customers can easily place the order and they can even donate their orders or food depending on the customer choice. </a:t>
            </a:r>
            <a:r>
              <a:rPr lang="en-US" sz="2000" b="0" i="0" dirty="0">
                <a:solidFill>
                  <a:srgbClr val="333333"/>
                </a:solidFill>
                <a:effectLst/>
                <a:latin typeface="+mj-lt"/>
              </a:rPr>
              <a:t>It enables us to donate the excess food by this website.</a:t>
            </a:r>
          </a:p>
          <a:p>
            <a:pPr marL="0" indent="0" algn="just">
              <a:buNone/>
            </a:pPr>
            <a:r>
              <a:rPr lang="en-US" sz="2000" b="0" i="0" dirty="0">
                <a:solidFill>
                  <a:srgbClr val="333333"/>
                </a:solidFill>
                <a:effectLst/>
                <a:latin typeface="+mj-lt"/>
              </a:rPr>
              <a:t>The Food Donation module is designed in such a way that .</a:t>
            </a:r>
            <a:r>
              <a:rPr lang="en-US" sz="2000" dirty="0">
                <a:solidFill>
                  <a:srgbClr val="333333"/>
                </a:solidFill>
                <a:latin typeface="+mj-lt"/>
              </a:rPr>
              <a:t>I</a:t>
            </a:r>
            <a:r>
              <a:rPr lang="en-US" sz="2000" b="0" i="0" dirty="0">
                <a:solidFill>
                  <a:srgbClr val="333333"/>
                </a:solidFill>
                <a:effectLst/>
                <a:latin typeface="+mj-lt"/>
              </a:rPr>
              <a:t>f the user looking to donate food, login using username and password then add the below information in the application:</a:t>
            </a:r>
          </a:p>
          <a:p>
            <a:pPr lvl="1" algn="just">
              <a:buFont typeface="Arial" panose="020B0604020202020204" pitchFamily="34" charset="0"/>
              <a:buChar char="•"/>
            </a:pPr>
            <a:r>
              <a:rPr lang="en-US" sz="2000" b="0" i="0" dirty="0">
                <a:solidFill>
                  <a:srgbClr val="333333"/>
                </a:solidFill>
                <a:effectLst/>
                <a:latin typeface="+mj-lt"/>
              </a:rPr>
              <a:t>Name of the food item and the excess quantity.</a:t>
            </a:r>
          </a:p>
          <a:p>
            <a:pPr lvl="1" algn="just">
              <a:buFont typeface="Arial" panose="020B0604020202020204" pitchFamily="34" charset="0"/>
              <a:buChar char="•"/>
            </a:pPr>
            <a:r>
              <a:rPr lang="en-US" sz="2000" b="0" i="0" dirty="0">
                <a:solidFill>
                  <a:srgbClr val="333333"/>
                </a:solidFill>
                <a:effectLst/>
                <a:latin typeface="+mj-lt"/>
              </a:rPr>
              <a:t>How many people can be fed with the excess quantity </a:t>
            </a:r>
            <a:r>
              <a:rPr lang="en-US" sz="2000" dirty="0">
                <a:solidFill>
                  <a:srgbClr val="333333"/>
                </a:solidFill>
                <a:latin typeface="+mj-lt"/>
              </a:rPr>
              <a:t>of food</a:t>
            </a:r>
            <a:r>
              <a:rPr lang="en-US" sz="2000" b="0" i="0" dirty="0">
                <a:solidFill>
                  <a:srgbClr val="333333"/>
                </a:solidFill>
                <a:effectLst/>
                <a:latin typeface="+mj-lt"/>
              </a:rPr>
              <a:t>.</a:t>
            </a:r>
          </a:p>
          <a:p>
            <a:pPr marL="0" indent="0">
              <a:buNone/>
            </a:pPr>
            <a:endParaRPr lang="en-US" sz="2000" dirty="0">
              <a:latin typeface="+mj-lt"/>
            </a:endParaRPr>
          </a:p>
        </p:txBody>
      </p:sp>
    </p:spTree>
    <p:extLst>
      <p:ext uri="{BB962C8B-B14F-4D97-AF65-F5344CB8AC3E}">
        <p14:creationId xmlns:p14="http://schemas.microsoft.com/office/powerpoint/2010/main" val="18927108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0" name="Rectangle 129">
            <a:extLst>
              <a:ext uri="{FF2B5EF4-FFF2-40B4-BE49-F238E27FC236}">
                <a16:creationId xmlns:a16="http://schemas.microsoft.com/office/drawing/2014/main" id="{247A131F-D5DE-41A5-B4CF-4F345319B4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32" name="Freeform: Shape 131">
            <a:extLst>
              <a:ext uri="{FF2B5EF4-FFF2-40B4-BE49-F238E27FC236}">
                <a16:creationId xmlns:a16="http://schemas.microsoft.com/office/drawing/2014/main" id="{3AF4666D-BD98-40A5-A75F-478B982010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spcAft>
                <a:spcPts val="600"/>
              </a:spcAft>
            </a:pPr>
            <a:r>
              <a:rPr lang="en-US" dirty="0">
                <a:solidFill>
                  <a:schemeClr val="tx1">
                    <a:lumMod val="65000"/>
                    <a:lumOff val="35000"/>
                  </a:schemeClr>
                </a:solidFill>
                <a:latin typeface="AvenirNext LT Pro Medium" panose="020B0504020202020204" pitchFamily="34" charset="0"/>
              </a:rPr>
              <a:t> </a:t>
            </a:r>
          </a:p>
        </p:txBody>
      </p:sp>
      <p:sp>
        <p:nvSpPr>
          <p:cNvPr id="134" name="Freeform: Shape 133">
            <a:extLst>
              <a:ext uri="{FF2B5EF4-FFF2-40B4-BE49-F238E27FC236}">
                <a16:creationId xmlns:a16="http://schemas.microsoft.com/office/drawing/2014/main" id="{68680585-71F9-4721-A998-4974171D2E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9256" y="6172200"/>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spcAft>
                <a:spcPts val="600"/>
              </a:spcAft>
            </a:pPr>
            <a:r>
              <a:rPr lang="en-US" dirty="0">
                <a:solidFill>
                  <a:schemeClr val="tx1">
                    <a:lumMod val="65000"/>
                    <a:lumOff val="35000"/>
                  </a:schemeClr>
                </a:solidFill>
                <a:latin typeface="AvenirNext LT Pro Medium" panose="020B0504020202020204" pitchFamily="34" charset="0"/>
              </a:rPr>
              <a:t> </a:t>
            </a:r>
          </a:p>
        </p:txBody>
      </p:sp>
      <p:sp>
        <p:nvSpPr>
          <p:cNvPr id="136" name="Freeform: Shape 135">
            <a:extLst>
              <a:ext uri="{FF2B5EF4-FFF2-40B4-BE49-F238E27FC236}">
                <a16:creationId xmlns:a16="http://schemas.microsoft.com/office/drawing/2014/main" id="{12BC95C2-2EEC-4F59-ABA8-660B0D059C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77352"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38" name="Graphic 141">
            <a:extLst>
              <a:ext uri="{FF2B5EF4-FFF2-40B4-BE49-F238E27FC236}">
                <a16:creationId xmlns:a16="http://schemas.microsoft.com/office/drawing/2014/main" id="{03E9870D-4BBA-43AF-8D44-BBADF020CFF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849" y="15178"/>
            <a:ext cx="2198951" cy="3331254"/>
            <a:chOff x="4473129" y="923925"/>
            <a:chExt cx="3308947" cy="5012817"/>
          </a:xfrm>
          <a:noFill/>
        </p:grpSpPr>
        <p:sp>
          <p:nvSpPr>
            <p:cNvPr id="139" name="Freeform: Shape 138">
              <a:extLst>
                <a:ext uri="{FF2B5EF4-FFF2-40B4-BE49-F238E27FC236}">
                  <a16:creationId xmlns:a16="http://schemas.microsoft.com/office/drawing/2014/main" id="{34BC5055-C77D-43CD-BB1D-A77B6779CD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85988" y="924020"/>
              <a:ext cx="3296088" cy="5012722"/>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75000"/>
                </a:schemeClr>
              </a:solidFill>
              <a:prstDash val="lgDash"/>
              <a:round/>
            </a:ln>
          </p:spPr>
          <p:txBody>
            <a:bodyPr rtlCol="0" anchor="ctr"/>
            <a:lstStyle/>
            <a:p>
              <a:endParaRPr lang="en-US"/>
            </a:p>
          </p:txBody>
        </p:sp>
        <p:sp>
          <p:nvSpPr>
            <p:cNvPr id="140" name="Freeform: Shape 139">
              <a:extLst>
                <a:ext uri="{FF2B5EF4-FFF2-40B4-BE49-F238E27FC236}">
                  <a16:creationId xmlns:a16="http://schemas.microsoft.com/office/drawing/2014/main" id="{DB12D0B8-9385-489A-85AE-3D14AD0BA2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923925"/>
              <a:ext cx="2977477" cy="462714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75000"/>
                </a:schemeClr>
              </a:solidFill>
              <a:prstDash val="lgDash"/>
              <a:round/>
            </a:ln>
          </p:spPr>
          <p:txBody>
            <a:bodyPr rtlCol="0" anchor="ctr"/>
            <a:lstStyle/>
            <a:p>
              <a:endParaRPr lang="en-US"/>
            </a:p>
          </p:txBody>
        </p:sp>
        <p:sp>
          <p:nvSpPr>
            <p:cNvPr id="141" name="Freeform: Shape 140">
              <a:extLst>
                <a:ext uri="{FF2B5EF4-FFF2-40B4-BE49-F238E27FC236}">
                  <a16:creationId xmlns:a16="http://schemas.microsoft.com/office/drawing/2014/main" id="{D158A14A-147E-4130-A5E2-38FD84B181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94561" y="923925"/>
              <a:ext cx="2356712" cy="4118991"/>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75000"/>
                </a:schemeClr>
              </a:solidFill>
              <a:prstDash val="lgDash"/>
              <a:round/>
            </a:ln>
          </p:spPr>
          <p:txBody>
            <a:bodyPr rtlCol="0" anchor="ctr"/>
            <a:lstStyle/>
            <a:p>
              <a:endParaRPr lang="en-US"/>
            </a:p>
          </p:txBody>
        </p:sp>
        <p:sp>
          <p:nvSpPr>
            <p:cNvPr id="142" name="Freeform: Shape 141">
              <a:extLst>
                <a:ext uri="{FF2B5EF4-FFF2-40B4-BE49-F238E27FC236}">
                  <a16:creationId xmlns:a16="http://schemas.microsoft.com/office/drawing/2014/main" id="{75B8B1EB-5E2B-472C-AE60-2EC5961F16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923925"/>
              <a:ext cx="2059193" cy="3980116"/>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75000"/>
                </a:schemeClr>
              </a:solidFill>
              <a:prstDash val="lgDash"/>
              <a:round/>
            </a:ln>
          </p:spPr>
          <p:txBody>
            <a:bodyPr rtlCol="0" anchor="ctr"/>
            <a:lstStyle/>
            <a:p>
              <a:endParaRPr lang="en-US"/>
            </a:p>
          </p:txBody>
        </p:sp>
        <p:sp>
          <p:nvSpPr>
            <p:cNvPr id="143" name="Freeform: Shape 142">
              <a:extLst>
                <a:ext uri="{FF2B5EF4-FFF2-40B4-BE49-F238E27FC236}">
                  <a16:creationId xmlns:a16="http://schemas.microsoft.com/office/drawing/2014/main" id="{B4F5BD77-58D7-4B61-A666-1B4139A63A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85131" y="1719357"/>
              <a:ext cx="743796" cy="2867501"/>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75000"/>
                </a:schemeClr>
              </a:solidFill>
              <a:prstDash val="lgDash"/>
              <a:round/>
            </a:ln>
          </p:spPr>
          <p:txBody>
            <a:bodyPr rtlCol="0" anchor="ctr"/>
            <a:lstStyle/>
            <a:p>
              <a:endParaRPr lang="en-US"/>
            </a:p>
          </p:txBody>
        </p:sp>
        <p:sp>
          <p:nvSpPr>
            <p:cNvPr id="144" name="Freeform: Shape 143">
              <a:extLst>
                <a:ext uri="{FF2B5EF4-FFF2-40B4-BE49-F238E27FC236}">
                  <a16:creationId xmlns:a16="http://schemas.microsoft.com/office/drawing/2014/main" id="{F5CBEC6B-EDB6-40B8-8771-E5AF41B8D6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1912731"/>
              <a:ext cx="597294" cy="2543540"/>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75000"/>
                </a:schemeClr>
              </a:solidFill>
              <a:prstDash val="lgDash"/>
              <a:round/>
            </a:ln>
          </p:spPr>
          <p:txBody>
            <a:bodyPr rtlCol="0" anchor="ctr"/>
            <a:lstStyle/>
            <a:p>
              <a:endParaRPr lang="en-US"/>
            </a:p>
          </p:txBody>
        </p:sp>
        <p:sp>
          <p:nvSpPr>
            <p:cNvPr id="145" name="Freeform: Shape 144">
              <a:extLst>
                <a:ext uri="{FF2B5EF4-FFF2-40B4-BE49-F238E27FC236}">
                  <a16:creationId xmlns:a16="http://schemas.microsoft.com/office/drawing/2014/main" id="{91BD0EE8-AA47-4044-9251-9F5A4B8201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91417" y="2227197"/>
              <a:ext cx="389425" cy="2011236"/>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75000"/>
                </a:schemeClr>
              </a:solidFill>
              <a:prstDash val="lgDash"/>
              <a:round/>
            </a:ln>
          </p:spPr>
          <p:txBody>
            <a:bodyPr rtlCol="0" anchor="ctr"/>
            <a:lstStyle/>
            <a:p>
              <a:endParaRPr lang="en-US" dirty="0"/>
            </a:p>
          </p:txBody>
        </p:sp>
      </p:grpSp>
      <p:grpSp>
        <p:nvGrpSpPr>
          <p:cNvPr id="147" name="Graphic 157">
            <a:extLst>
              <a:ext uri="{FF2B5EF4-FFF2-40B4-BE49-F238E27FC236}">
                <a16:creationId xmlns:a16="http://schemas.microsoft.com/office/drawing/2014/main" id="{C3279E8D-2BAA-4CB1-834B-09FADD54DE5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610600" y="3276600"/>
            <a:ext cx="3529260" cy="3581398"/>
            <a:chOff x="4114800" y="1423987"/>
            <a:chExt cx="3961542" cy="4007547"/>
          </a:xfrm>
          <a:noFill/>
        </p:grpSpPr>
        <p:sp>
          <p:nvSpPr>
            <p:cNvPr id="148" name="Freeform: Shape 147">
              <a:extLst>
                <a:ext uri="{FF2B5EF4-FFF2-40B4-BE49-F238E27FC236}">
                  <a16:creationId xmlns:a16="http://schemas.microsoft.com/office/drawing/2014/main" id="{3456F18E-4F61-486D-9CD6-65B30372C5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75000"/>
                </a:schemeClr>
              </a:solidFill>
              <a:prstDash val="lgDash"/>
              <a:round/>
            </a:ln>
          </p:spPr>
          <p:txBody>
            <a:bodyPr rtlCol="0" anchor="ctr"/>
            <a:lstStyle/>
            <a:p>
              <a:endParaRPr lang="en-US"/>
            </a:p>
          </p:txBody>
        </p:sp>
        <p:sp>
          <p:nvSpPr>
            <p:cNvPr id="149" name="Freeform: Shape 148">
              <a:extLst>
                <a:ext uri="{FF2B5EF4-FFF2-40B4-BE49-F238E27FC236}">
                  <a16:creationId xmlns:a16="http://schemas.microsoft.com/office/drawing/2014/main" id="{318DDF45-08F0-46B6-A0B7-133735C94F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75000"/>
                </a:schemeClr>
              </a:solidFill>
              <a:prstDash val="lgDash"/>
              <a:round/>
            </a:ln>
          </p:spPr>
          <p:txBody>
            <a:bodyPr rtlCol="0" anchor="ctr"/>
            <a:lstStyle/>
            <a:p>
              <a:endParaRPr lang="en-US"/>
            </a:p>
          </p:txBody>
        </p:sp>
        <p:sp>
          <p:nvSpPr>
            <p:cNvPr id="150" name="Freeform: Shape 149">
              <a:extLst>
                <a:ext uri="{FF2B5EF4-FFF2-40B4-BE49-F238E27FC236}">
                  <a16:creationId xmlns:a16="http://schemas.microsoft.com/office/drawing/2014/main" id="{B9D0CC0F-710D-43F4-BC86-7637674201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75000"/>
                </a:schemeClr>
              </a:solidFill>
              <a:prstDash val="lgDash"/>
              <a:round/>
            </a:ln>
          </p:spPr>
          <p:txBody>
            <a:bodyPr rtlCol="0" anchor="ctr"/>
            <a:lstStyle/>
            <a:p>
              <a:endParaRPr lang="en-US"/>
            </a:p>
          </p:txBody>
        </p:sp>
        <p:sp>
          <p:nvSpPr>
            <p:cNvPr id="151" name="Freeform: Shape 150">
              <a:extLst>
                <a:ext uri="{FF2B5EF4-FFF2-40B4-BE49-F238E27FC236}">
                  <a16:creationId xmlns:a16="http://schemas.microsoft.com/office/drawing/2014/main" id="{6FB36AB6-CB81-495A-8A33-C0BCE67D6F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75000"/>
                </a:schemeClr>
              </a:solidFill>
              <a:prstDash val="lgDash"/>
              <a:round/>
            </a:ln>
          </p:spPr>
          <p:txBody>
            <a:bodyPr rtlCol="0" anchor="ctr"/>
            <a:lstStyle/>
            <a:p>
              <a:endParaRPr lang="en-US"/>
            </a:p>
          </p:txBody>
        </p:sp>
        <p:sp>
          <p:nvSpPr>
            <p:cNvPr id="152" name="Freeform: Shape 151">
              <a:extLst>
                <a:ext uri="{FF2B5EF4-FFF2-40B4-BE49-F238E27FC236}">
                  <a16:creationId xmlns:a16="http://schemas.microsoft.com/office/drawing/2014/main" id="{1993F7E6-ABF6-482D-BEA5-B4E607DDB4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75000"/>
                </a:schemeClr>
              </a:solidFill>
              <a:prstDash val="lgDash"/>
              <a:round/>
            </a:ln>
          </p:spPr>
          <p:txBody>
            <a:bodyPr rtlCol="0" anchor="ctr"/>
            <a:lstStyle/>
            <a:p>
              <a:endParaRPr lang="en-US"/>
            </a:p>
          </p:txBody>
        </p:sp>
        <p:sp>
          <p:nvSpPr>
            <p:cNvPr id="153" name="Freeform: Shape 152">
              <a:extLst>
                <a:ext uri="{FF2B5EF4-FFF2-40B4-BE49-F238E27FC236}">
                  <a16:creationId xmlns:a16="http://schemas.microsoft.com/office/drawing/2014/main" id="{DCA0B097-C21A-40B4-95E4-2FFA9697F8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75000"/>
                </a:schemeClr>
              </a:solidFill>
              <a:prstDash val="lgDash"/>
              <a:round/>
            </a:ln>
          </p:spPr>
          <p:txBody>
            <a:bodyPr rtlCol="0" anchor="ctr"/>
            <a:lstStyle/>
            <a:p>
              <a:endParaRPr lang="en-US"/>
            </a:p>
          </p:txBody>
        </p:sp>
        <p:sp>
          <p:nvSpPr>
            <p:cNvPr id="154" name="Freeform: Shape 153">
              <a:extLst>
                <a:ext uri="{FF2B5EF4-FFF2-40B4-BE49-F238E27FC236}">
                  <a16:creationId xmlns:a16="http://schemas.microsoft.com/office/drawing/2014/main" id="{AB2AF0F5-7EAA-4BAB-8DE2-D84E124170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75000"/>
                </a:schemeClr>
              </a:solidFill>
              <a:prstDash val="lgDash"/>
              <a:round/>
            </a:ln>
          </p:spPr>
          <p:txBody>
            <a:bodyPr rtlCol="0" anchor="ctr"/>
            <a:lstStyle/>
            <a:p>
              <a:endParaRPr lang="en-US"/>
            </a:p>
          </p:txBody>
        </p:sp>
      </p:grpSp>
      <p:sp useBgFill="1">
        <p:nvSpPr>
          <p:cNvPr id="156" name="Rectangle 155">
            <a:extLst>
              <a:ext uri="{FF2B5EF4-FFF2-40B4-BE49-F238E27FC236}">
                <a16:creationId xmlns:a16="http://schemas.microsoft.com/office/drawing/2014/main" id="{F1174801-1395-44C5-9B00-CCAC45C056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58" name="Rectangle 157">
            <a:extLst>
              <a:ext uri="{FF2B5EF4-FFF2-40B4-BE49-F238E27FC236}">
                <a16:creationId xmlns:a16="http://schemas.microsoft.com/office/drawing/2014/main" id="{996DFAFB-BCE1-4BEC-82FB-D574234DEF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160" name="Top left">
            <a:extLst>
              <a:ext uri="{FF2B5EF4-FFF2-40B4-BE49-F238E27FC236}">
                <a16:creationId xmlns:a16="http://schemas.microsoft.com/office/drawing/2014/main" id="{E4A71F22-0E43-4930-8185-0D8C1736348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849" y="-3086"/>
            <a:ext cx="2198951" cy="3349518"/>
            <a:chOff x="10849" y="-3086"/>
            <a:chExt cx="2198951" cy="3349518"/>
          </a:xfrm>
        </p:grpSpPr>
        <p:sp>
          <p:nvSpPr>
            <p:cNvPr id="161" name="Freeform: Shape 160">
              <a:extLst>
                <a:ext uri="{FF2B5EF4-FFF2-40B4-BE49-F238E27FC236}">
                  <a16:creationId xmlns:a16="http://schemas.microsoft.com/office/drawing/2014/main" id="{E337B2BE-9368-41E7-B9D3-4F1F971F94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62" name="Freeform: Shape 161">
              <a:extLst>
                <a:ext uri="{FF2B5EF4-FFF2-40B4-BE49-F238E27FC236}">
                  <a16:creationId xmlns:a16="http://schemas.microsoft.com/office/drawing/2014/main" id="{C7EDF3EA-3138-4266-8511-D57CECF0A1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p>
              <a:endParaRPr lang="en-US"/>
            </a:p>
          </p:txBody>
        </p:sp>
        <p:sp>
          <p:nvSpPr>
            <p:cNvPr id="163" name="Freeform: Shape 162">
              <a:extLst>
                <a:ext uri="{FF2B5EF4-FFF2-40B4-BE49-F238E27FC236}">
                  <a16:creationId xmlns:a16="http://schemas.microsoft.com/office/drawing/2014/main" id="{EA12DCF8-5403-4AA2-818F-2DF853DC1F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p>
              <a:endParaRPr lang="en-US"/>
            </a:p>
          </p:txBody>
        </p:sp>
        <p:sp>
          <p:nvSpPr>
            <p:cNvPr id="164" name="Freeform: Shape 163">
              <a:extLst>
                <a:ext uri="{FF2B5EF4-FFF2-40B4-BE49-F238E27FC236}">
                  <a16:creationId xmlns:a16="http://schemas.microsoft.com/office/drawing/2014/main" id="{AD89B414-72F6-4409-A12B-4F23F1CE0F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p>
              <a:endParaRPr lang="en-US"/>
            </a:p>
          </p:txBody>
        </p:sp>
        <p:sp>
          <p:nvSpPr>
            <p:cNvPr id="165" name="Freeform: Shape 164">
              <a:extLst>
                <a:ext uri="{FF2B5EF4-FFF2-40B4-BE49-F238E27FC236}">
                  <a16:creationId xmlns:a16="http://schemas.microsoft.com/office/drawing/2014/main" id="{214BA161-43C1-4B9D-A341-694B88127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p>
              <a:endParaRPr lang="en-US"/>
            </a:p>
          </p:txBody>
        </p:sp>
        <p:sp>
          <p:nvSpPr>
            <p:cNvPr id="166" name="Freeform: Shape 165">
              <a:extLst>
                <a:ext uri="{FF2B5EF4-FFF2-40B4-BE49-F238E27FC236}">
                  <a16:creationId xmlns:a16="http://schemas.microsoft.com/office/drawing/2014/main" id="{B211E8CC-9B3E-4E58-821A-069B7C1098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p>
              <a:endParaRPr lang="en-US"/>
            </a:p>
          </p:txBody>
        </p:sp>
        <p:sp>
          <p:nvSpPr>
            <p:cNvPr id="167" name="Freeform: Shape 166">
              <a:extLst>
                <a:ext uri="{FF2B5EF4-FFF2-40B4-BE49-F238E27FC236}">
                  <a16:creationId xmlns:a16="http://schemas.microsoft.com/office/drawing/2014/main" id="{B29FA542-0294-4239-B976-E5D20656CA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p>
              <a:endParaRPr lang="en-US"/>
            </a:p>
          </p:txBody>
        </p:sp>
        <p:sp>
          <p:nvSpPr>
            <p:cNvPr id="168" name="Freeform: Shape 167">
              <a:extLst>
                <a:ext uri="{FF2B5EF4-FFF2-40B4-BE49-F238E27FC236}">
                  <a16:creationId xmlns:a16="http://schemas.microsoft.com/office/drawing/2014/main" id="{EA9045A3-208C-4023-9F44-D622341356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p>
              <a:endParaRPr lang="en-US" dirty="0"/>
            </a:p>
          </p:txBody>
        </p:sp>
      </p:grpSp>
      <p:sp>
        <p:nvSpPr>
          <p:cNvPr id="2" name="Title 1">
            <a:extLst>
              <a:ext uri="{FF2B5EF4-FFF2-40B4-BE49-F238E27FC236}">
                <a16:creationId xmlns:a16="http://schemas.microsoft.com/office/drawing/2014/main" id="{5987497F-BEF1-EA20-12C9-1B01A2F7CFD5}"/>
              </a:ext>
            </a:extLst>
          </p:cNvPr>
          <p:cNvSpPr>
            <a:spLocks noGrp="1"/>
          </p:cNvSpPr>
          <p:nvPr>
            <p:ph type="title"/>
          </p:nvPr>
        </p:nvSpPr>
        <p:spPr>
          <a:xfrm>
            <a:off x="996275" y="163350"/>
            <a:ext cx="9901879" cy="2065889"/>
          </a:xfrm>
        </p:spPr>
        <p:txBody>
          <a:bodyPr vert="horz" lIns="91440" tIns="45720" rIns="91440" bIns="45720" rtlCol="0" anchor="ctr">
            <a:normAutofit/>
          </a:bodyPr>
          <a:lstStyle/>
          <a:p>
            <a:pPr algn="ctr"/>
            <a:r>
              <a:rPr lang="en-US" sz="4000" u="sng" kern="1200" dirty="0">
                <a:solidFill>
                  <a:schemeClr val="tx2"/>
                </a:solidFill>
                <a:latin typeface="+mj-lt"/>
                <a:ea typeface="+mj-ea"/>
                <a:cs typeface="+mj-cs"/>
              </a:rPr>
              <a:t>Literature Survey</a:t>
            </a:r>
          </a:p>
        </p:txBody>
      </p:sp>
      <p:grpSp>
        <p:nvGrpSpPr>
          <p:cNvPr id="170" name="Cross">
            <a:extLst>
              <a:ext uri="{FF2B5EF4-FFF2-40B4-BE49-F238E27FC236}">
                <a16:creationId xmlns:a16="http://schemas.microsoft.com/office/drawing/2014/main" id="{1EDF0462-C0C2-4E84-A7EA-8EE60CEFF6D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945264" y="149792"/>
            <a:ext cx="118872" cy="118872"/>
            <a:chOff x="1175347" y="3733800"/>
            <a:chExt cx="118872" cy="118872"/>
          </a:xfrm>
        </p:grpSpPr>
        <p:cxnSp>
          <p:nvCxnSpPr>
            <p:cNvPr id="171" name="Straight Connector 170">
              <a:extLst>
                <a:ext uri="{FF2B5EF4-FFF2-40B4-BE49-F238E27FC236}">
                  <a16:creationId xmlns:a16="http://schemas.microsoft.com/office/drawing/2014/main" id="{DD5894EA-1641-49CE-AE6E-B9522736A0A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34783" y="3733800"/>
              <a:ext cx="0" cy="118872"/>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cxnSp>
          <p:nvCxnSpPr>
            <p:cNvPr id="172" name="Straight Connector 171">
              <a:extLst>
                <a:ext uri="{FF2B5EF4-FFF2-40B4-BE49-F238E27FC236}">
                  <a16:creationId xmlns:a16="http://schemas.microsoft.com/office/drawing/2014/main" id="{8C6415EB-8C9A-4F1B-A459-64B94A86511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347" y="3793236"/>
              <a:ext cx="118872" cy="0"/>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grpSp>
      <p:pic>
        <p:nvPicPr>
          <p:cNvPr id="39" name="Picture 38">
            <a:extLst>
              <a:ext uri="{FF2B5EF4-FFF2-40B4-BE49-F238E27FC236}">
                <a16:creationId xmlns:a16="http://schemas.microsoft.com/office/drawing/2014/main" id="{94390EC3-A99A-38F3-5CE6-685190E02449}"/>
              </a:ext>
            </a:extLst>
          </p:cNvPr>
          <p:cNvPicPr>
            <a:picLocks noChangeAspect="1"/>
          </p:cNvPicPr>
          <p:nvPr/>
        </p:nvPicPr>
        <p:blipFill>
          <a:blip r:embed="rId2"/>
          <a:stretch>
            <a:fillRect/>
          </a:stretch>
        </p:blipFill>
        <p:spPr>
          <a:xfrm>
            <a:off x="209313" y="2013801"/>
            <a:ext cx="11853303" cy="3565396"/>
          </a:xfrm>
          <a:prstGeom prst="rect">
            <a:avLst/>
          </a:prstGeom>
        </p:spPr>
      </p:pic>
      <p:grpSp>
        <p:nvGrpSpPr>
          <p:cNvPr id="174" name="Bottom Right">
            <a:extLst>
              <a:ext uri="{FF2B5EF4-FFF2-40B4-BE49-F238E27FC236}">
                <a16:creationId xmlns:a16="http://schemas.microsoft.com/office/drawing/2014/main" id="{B798A610-8506-4BC1-8108-8E1A31CAB87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80400" y="3276601"/>
            <a:ext cx="4211600" cy="3581399"/>
            <a:chOff x="7980400" y="3276601"/>
            <a:chExt cx="4211600" cy="3581399"/>
          </a:xfrm>
        </p:grpSpPr>
        <p:sp>
          <p:nvSpPr>
            <p:cNvPr id="175" name="Freeform: Shape 174">
              <a:extLst>
                <a:ext uri="{FF2B5EF4-FFF2-40B4-BE49-F238E27FC236}">
                  <a16:creationId xmlns:a16="http://schemas.microsoft.com/office/drawing/2014/main" id="{5C72D714-A610-482A-B26E-C679E9535D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439256" y="6178637"/>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176" name="Graphic 157">
              <a:extLst>
                <a:ext uri="{FF2B5EF4-FFF2-40B4-BE49-F238E27FC236}">
                  <a16:creationId xmlns:a16="http://schemas.microsoft.com/office/drawing/2014/main" id="{D7EF30A6-8E6C-417A-B645-4EC7F0B38248}"/>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8662740" y="3276601"/>
              <a:ext cx="3529260" cy="3581398"/>
              <a:chOff x="4114800" y="1423987"/>
              <a:chExt cx="3961542" cy="4007547"/>
            </a:xfrm>
            <a:noFill/>
          </p:grpSpPr>
          <p:sp>
            <p:nvSpPr>
              <p:cNvPr id="178" name="Freeform: Shape 177">
                <a:extLst>
                  <a:ext uri="{FF2B5EF4-FFF2-40B4-BE49-F238E27FC236}">
                    <a16:creationId xmlns:a16="http://schemas.microsoft.com/office/drawing/2014/main" id="{17D377E0-C3CC-48DC-B73B-09CEEDE395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p>
                <a:endParaRPr lang="en-US"/>
              </a:p>
            </p:txBody>
          </p:sp>
          <p:sp>
            <p:nvSpPr>
              <p:cNvPr id="179" name="Freeform: Shape 178">
                <a:extLst>
                  <a:ext uri="{FF2B5EF4-FFF2-40B4-BE49-F238E27FC236}">
                    <a16:creationId xmlns:a16="http://schemas.microsoft.com/office/drawing/2014/main" id="{80E2DF20-A9FD-4B82-8673-1091B4C008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p>
                <a:endParaRPr lang="en-US"/>
              </a:p>
            </p:txBody>
          </p:sp>
          <p:sp>
            <p:nvSpPr>
              <p:cNvPr id="180" name="Freeform: Shape 179">
                <a:extLst>
                  <a:ext uri="{FF2B5EF4-FFF2-40B4-BE49-F238E27FC236}">
                    <a16:creationId xmlns:a16="http://schemas.microsoft.com/office/drawing/2014/main" id="{2425BAEB-7B00-4394-8302-CF2DEA7440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p>
                <a:endParaRPr lang="en-US"/>
              </a:p>
            </p:txBody>
          </p:sp>
          <p:sp>
            <p:nvSpPr>
              <p:cNvPr id="181" name="Freeform: Shape 180">
                <a:extLst>
                  <a:ext uri="{FF2B5EF4-FFF2-40B4-BE49-F238E27FC236}">
                    <a16:creationId xmlns:a16="http://schemas.microsoft.com/office/drawing/2014/main" id="{4917EE8E-E8BC-42F3-BEE3-2F84E8F64D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p>
                <a:endParaRPr lang="en-US"/>
              </a:p>
            </p:txBody>
          </p:sp>
          <p:sp>
            <p:nvSpPr>
              <p:cNvPr id="182" name="Freeform: Shape 181">
                <a:extLst>
                  <a:ext uri="{FF2B5EF4-FFF2-40B4-BE49-F238E27FC236}">
                    <a16:creationId xmlns:a16="http://schemas.microsoft.com/office/drawing/2014/main" id="{B8647303-59FF-4A2B-8D6D-FB229E6590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p>
                <a:endParaRPr lang="en-US"/>
              </a:p>
            </p:txBody>
          </p:sp>
          <p:sp>
            <p:nvSpPr>
              <p:cNvPr id="183" name="Freeform: Shape 182">
                <a:extLst>
                  <a:ext uri="{FF2B5EF4-FFF2-40B4-BE49-F238E27FC236}">
                    <a16:creationId xmlns:a16="http://schemas.microsoft.com/office/drawing/2014/main" id="{7BD597AB-C6D9-437D-BBFE-8007D4ED0F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p>
                <a:endParaRPr lang="en-US"/>
              </a:p>
            </p:txBody>
          </p:sp>
          <p:sp>
            <p:nvSpPr>
              <p:cNvPr id="184" name="Freeform: Shape 183">
                <a:extLst>
                  <a:ext uri="{FF2B5EF4-FFF2-40B4-BE49-F238E27FC236}">
                    <a16:creationId xmlns:a16="http://schemas.microsoft.com/office/drawing/2014/main" id="{4FA09AC9-DA2A-4216-BBFD-96E701FB85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p>
                <a:endParaRPr lang="en-US"/>
              </a:p>
            </p:txBody>
          </p:sp>
        </p:grpSp>
        <p:sp>
          <p:nvSpPr>
            <p:cNvPr id="177" name="Freeform: Shape 176">
              <a:extLst>
                <a:ext uri="{FF2B5EF4-FFF2-40B4-BE49-F238E27FC236}">
                  <a16:creationId xmlns:a16="http://schemas.microsoft.com/office/drawing/2014/main" id="{A8AD4A98-C6D7-49C8-A31E-29C6DB7C06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26332647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4" name="Rectangle 188">
            <a:extLst>
              <a:ext uri="{FF2B5EF4-FFF2-40B4-BE49-F238E27FC236}">
                <a16:creationId xmlns:a16="http://schemas.microsoft.com/office/drawing/2014/main" id="{247A131F-D5DE-41A5-B4CF-4F345319B4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45" name="Freeform: Shape 190">
            <a:extLst>
              <a:ext uri="{FF2B5EF4-FFF2-40B4-BE49-F238E27FC236}">
                <a16:creationId xmlns:a16="http://schemas.microsoft.com/office/drawing/2014/main" id="{3AF4666D-BD98-40A5-A75F-478B982010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spcAft>
                <a:spcPts val="600"/>
              </a:spcAft>
            </a:pPr>
            <a:r>
              <a:rPr lang="en-US" dirty="0">
                <a:solidFill>
                  <a:schemeClr val="tx1">
                    <a:lumMod val="65000"/>
                    <a:lumOff val="35000"/>
                  </a:schemeClr>
                </a:solidFill>
                <a:latin typeface="AvenirNext LT Pro Medium" panose="020B0504020202020204" pitchFamily="34" charset="0"/>
              </a:rPr>
              <a:t> </a:t>
            </a:r>
          </a:p>
        </p:txBody>
      </p:sp>
      <p:sp>
        <p:nvSpPr>
          <p:cNvPr id="246" name="Freeform: Shape 192">
            <a:extLst>
              <a:ext uri="{FF2B5EF4-FFF2-40B4-BE49-F238E27FC236}">
                <a16:creationId xmlns:a16="http://schemas.microsoft.com/office/drawing/2014/main" id="{68680585-71F9-4721-A998-4974171D2E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9256" y="6172200"/>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spcAft>
                <a:spcPts val="600"/>
              </a:spcAft>
            </a:pPr>
            <a:r>
              <a:rPr lang="en-US" dirty="0">
                <a:solidFill>
                  <a:schemeClr val="tx1">
                    <a:lumMod val="65000"/>
                    <a:lumOff val="35000"/>
                  </a:schemeClr>
                </a:solidFill>
                <a:latin typeface="AvenirNext LT Pro Medium" panose="020B0504020202020204" pitchFamily="34" charset="0"/>
              </a:rPr>
              <a:t> </a:t>
            </a:r>
          </a:p>
        </p:txBody>
      </p:sp>
      <p:sp>
        <p:nvSpPr>
          <p:cNvPr id="247" name="Freeform: Shape 194">
            <a:extLst>
              <a:ext uri="{FF2B5EF4-FFF2-40B4-BE49-F238E27FC236}">
                <a16:creationId xmlns:a16="http://schemas.microsoft.com/office/drawing/2014/main" id="{12BC95C2-2EEC-4F59-ABA8-660B0D059C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77352"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48" name="Graphic 141">
            <a:extLst>
              <a:ext uri="{FF2B5EF4-FFF2-40B4-BE49-F238E27FC236}">
                <a16:creationId xmlns:a16="http://schemas.microsoft.com/office/drawing/2014/main" id="{03E9870D-4BBA-43AF-8D44-BBADF020CFF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849" y="15178"/>
            <a:ext cx="2198951" cy="3331254"/>
            <a:chOff x="4473129" y="923925"/>
            <a:chExt cx="3308947" cy="5012817"/>
          </a:xfrm>
          <a:noFill/>
        </p:grpSpPr>
        <p:sp>
          <p:nvSpPr>
            <p:cNvPr id="249" name="Freeform: Shape 197">
              <a:extLst>
                <a:ext uri="{FF2B5EF4-FFF2-40B4-BE49-F238E27FC236}">
                  <a16:creationId xmlns:a16="http://schemas.microsoft.com/office/drawing/2014/main" id="{34BC5055-C77D-43CD-BB1D-A77B6779CD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85988" y="924020"/>
              <a:ext cx="3296088" cy="5012722"/>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75000"/>
                </a:schemeClr>
              </a:solidFill>
              <a:prstDash val="lgDash"/>
              <a:round/>
            </a:ln>
          </p:spPr>
          <p:txBody>
            <a:bodyPr rtlCol="0" anchor="ctr"/>
            <a:lstStyle/>
            <a:p>
              <a:endParaRPr lang="en-US"/>
            </a:p>
          </p:txBody>
        </p:sp>
        <p:sp>
          <p:nvSpPr>
            <p:cNvPr id="250" name="Freeform: Shape 198">
              <a:extLst>
                <a:ext uri="{FF2B5EF4-FFF2-40B4-BE49-F238E27FC236}">
                  <a16:creationId xmlns:a16="http://schemas.microsoft.com/office/drawing/2014/main" id="{DB12D0B8-9385-489A-85AE-3D14AD0BA2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923925"/>
              <a:ext cx="2977477" cy="462714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75000"/>
                </a:schemeClr>
              </a:solidFill>
              <a:prstDash val="lgDash"/>
              <a:round/>
            </a:ln>
          </p:spPr>
          <p:txBody>
            <a:bodyPr rtlCol="0" anchor="ctr"/>
            <a:lstStyle/>
            <a:p>
              <a:endParaRPr lang="en-US"/>
            </a:p>
          </p:txBody>
        </p:sp>
        <p:sp>
          <p:nvSpPr>
            <p:cNvPr id="251" name="Freeform: Shape 199">
              <a:extLst>
                <a:ext uri="{FF2B5EF4-FFF2-40B4-BE49-F238E27FC236}">
                  <a16:creationId xmlns:a16="http://schemas.microsoft.com/office/drawing/2014/main" id="{D158A14A-147E-4130-A5E2-38FD84B181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94561" y="923925"/>
              <a:ext cx="2356712" cy="4118991"/>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75000"/>
                </a:schemeClr>
              </a:solidFill>
              <a:prstDash val="lgDash"/>
              <a:round/>
            </a:ln>
          </p:spPr>
          <p:txBody>
            <a:bodyPr rtlCol="0" anchor="ctr"/>
            <a:lstStyle/>
            <a:p>
              <a:endParaRPr lang="en-US"/>
            </a:p>
          </p:txBody>
        </p:sp>
        <p:sp>
          <p:nvSpPr>
            <p:cNvPr id="252" name="Freeform: Shape 200">
              <a:extLst>
                <a:ext uri="{FF2B5EF4-FFF2-40B4-BE49-F238E27FC236}">
                  <a16:creationId xmlns:a16="http://schemas.microsoft.com/office/drawing/2014/main" id="{75B8B1EB-5E2B-472C-AE60-2EC5961F16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923925"/>
              <a:ext cx="2059193" cy="3980116"/>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75000"/>
                </a:schemeClr>
              </a:solidFill>
              <a:prstDash val="lgDash"/>
              <a:round/>
            </a:ln>
          </p:spPr>
          <p:txBody>
            <a:bodyPr rtlCol="0" anchor="ctr"/>
            <a:lstStyle/>
            <a:p>
              <a:endParaRPr lang="en-US"/>
            </a:p>
          </p:txBody>
        </p:sp>
        <p:sp>
          <p:nvSpPr>
            <p:cNvPr id="253" name="Freeform: Shape 201">
              <a:extLst>
                <a:ext uri="{FF2B5EF4-FFF2-40B4-BE49-F238E27FC236}">
                  <a16:creationId xmlns:a16="http://schemas.microsoft.com/office/drawing/2014/main" id="{B4F5BD77-58D7-4B61-A666-1B4139A63A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85131" y="1719357"/>
              <a:ext cx="743796" cy="2867501"/>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75000"/>
                </a:schemeClr>
              </a:solidFill>
              <a:prstDash val="lgDash"/>
              <a:round/>
            </a:ln>
          </p:spPr>
          <p:txBody>
            <a:bodyPr rtlCol="0" anchor="ctr"/>
            <a:lstStyle/>
            <a:p>
              <a:endParaRPr lang="en-US"/>
            </a:p>
          </p:txBody>
        </p:sp>
        <p:sp>
          <p:nvSpPr>
            <p:cNvPr id="254" name="Freeform: Shape 202">
              <a:extLst>
                <a:ext uri="{FF2B5EF4-FFF2-40B4-BE49-F238E27FC236}">
                  <a16:creationId xmlns:a16="http://schemas.microsoft.com/office/drawing/2014/main" id="{F5CBEC6B-EDB6-40B8-8771-E5AF41B8D6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1912731"/>
              <a:ext cx="597294" cy="2543540"/>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75000"/>
                </a:schemeClr>
              </a:solidFill>
              <a:prstDash val="lgDash"/>
              <a:round/>
            </a:ln>
          </p:spPr>
          <p:txBody>
            <a:bodyPr rtlCol="0" anchor="ctr"/>
            <a:lstStyle/>
            <a:p>
              <a:endParaRPr lang="en-US"/>
            </a:p>
          </p:txBody>
        </p:sp>
        <p:sp>
          <p:nvSpPr>
            <p:cNvPr id="255" name="Freeform: Shape 203">
              <a:extLst>
                <a:ext uri="{FF2B5EF4-FFF2-40B4-BE49-F238E27FC236}">
                  <a16:creationId xmlns:a16="http://schemas.microsoft.com/office/drawing/2014/main" id="{91BD0EE8-AA47-4044-9251-9F5A4B8201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91417" y="2227197"/>
              <a:ext cx="389425" cy="2011236"/>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75000"/>
                </a:schemeClr>
              </a:solidFill>
              <a:prstDash val="lgDash"/>
              <a:round/>
            </a:ln>
          </p:spPr>
          <p:txBody>
            <a:bodyPr rtlCol="0" anchor="ctr"/>
            <a:lstStyle/>
            <a:p>
              <a:endParaRPr lang="en-US" dirty="0"/>
            </a:p>
          </p:txBody>
        </p:sp>
      </p:grpSp>
      <p:grpSp>
        <p:nvGrpSpPr>
          <p:cNvPr id="256" name="Graphic 157">
            <a:extLst>
              <a:ext uri="{FF2B5EF4-FFF2-40B4-BE49-F238E27FC236}">
                <a16:creationId xmlns:a16="http://schemas.microsoft.com/office/drawing/2014/main" id="{C3279E8D-2BAA-4CB1-834B-09FADD54DE5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610600" y="3276600"/>
            <a:ext cx="3529260" cy="3581398"/>
            <a:chOff x="4114800" y="1423987"/>
            <a:chExt cx="3961542" cy="4007547"/>
          </a:xfrm>
          <a:noFill/>
        </p:grpSpPr>
        <p:sp>
          <p:nvSpPr>
            <p:cNvPr id="257" name="Freeform: Shape 206">
              <a:extLst>
                <a:ext uri="{FF2B5EF4-FFF2-40B4-BE49-F238E27FC236}">
                  <a16:creationId xmlns:a16="http://schemas.microsoft.com/office/drawing/2014/main" id="{3456F18E-4F61-486D-9CD6-65B30372C5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75000"/>
                </a:schemeClr>
              </a:solidFill>
              <a:prstDash val="lgDash"/>
              <a:round/>
            </a:ln>
          </p:spPr>
          <p:txBody>
            <a:bodyPr rtlCol="0" anchor="ctr"/>
            <a:lstStyle/>
            <a:p>
              <a:endParaRPr lang="en-US"/>
            </a:p>
          </p:txBody>
        </p:sp>
        <p:sp>
          <p:nvSpPr>
            <p:cNvPr id="258" name="Freeform: Shape 207">
              <a:extLst>
                <a:ext uri="{FF2B5EF4-FFF2-40B4-BE49-F238E27FC236}">
                  <a16:creationId xmlns:a16="http://schemas.microsoft.com/office/drawing/2014/main" id="{318DDF45-08F0-46B6-A0B7-133735C94F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75000"/>
                </a:schemeClr>
              </a:solidFill>
              <a:prstDash val="lgDash"/>
              <a:round/>
            </a:ln>
          </p:spPr>
          <p:txBody>
            <a:bodyPr rtlCol="0" anchor="ctr"/>
            <a:lstStyle/>
            <a:p>
              <a:endParaRPr lang="en-US"/>
            </a:p>
          </p:txBody>
        </p:sp>
        <p:sp>
          <p:nvSpPr>
            <p:cNvPr id="259" name="Freeform: Shape 208">
              <a:extLst>
                <a:ext uri="{FF2B5EF4-FFF2-40B4-BE49-F238E27FC236}">
                  <a16:creationId xmlns:a16="http://schemas.microsoft.com/office/drawing/2014/main" id="{B9D0CC0F-710D-43F4-BC86-7637674201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75000"/>
                </a:schemeClr>
              </a:solidFill>
              <a:prstDash val="lgDash"/>
              <a:round/>
            </a:ln>
          </p:spPr>
          <p:txBody>
            <a:bodyPr rtlCol="0" anchor="ctr"/>
            <a:lstStyle/>
            <a:p>
              <a:endParaRPr lang="en-US"/>
            </a:p>
          </p:txBody>
        </p:sp>
        <p:sp>
          <p:nvSpPr>
            <p:cNvPr id="260" name="Freeform: Shape 209">
              <a:extLst>
                <a:ext uri="{FF2B5EF4-FFF2-40B4-BE49-F238E27FC236}">
                  <a16:creationId xmlns:a16="http://schemas.microsoft.com/office/drawing/2014/main" id="{6FB36AB6-CB81-495A-8A33-C0BCE67D6F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75000"/>
                </a:schemeClr>
              </a:solidFill>
              <a:prstDash val="lgDash"/>
              <a:round/>
            </a:ln>
          </p:spPr>
          <p:txBody>
            <a:bodyPr rtlCol="0" anchor="ctr"/>
            <a:lstStyle/>
            <a:p>
              <a:endParaRPr lang="en-US"/>
            </a:p>
          </p:txBody>
        </p:sp>
        <p:sp>
          <p:nvSpPr>
            <p:cNvPr id="261" name="Freeform: Shape 210">
              <a:extLst>
                <a:ext uri="{FF2B5EF4-FFF2-40B4-BE49-F238E27FC236}">
                  <a16:creationId xmlns:a16="http://schemas.microsoft.com/office/drawing/2014/main" id="{1993F7E6-ABF6-482D-BEA5-B4E607DDB4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75000"/>
                </a:schemeClr>
              </a:solidFill>
              <a:prstDash val="lgDash"/>
              <a:round/>
            </a:ln>
          </p:spPr>
          <p:txBody>
            <a:bodyPr rtlCol="0" anchor="ctr"/>
            <a:lstStyle/>
            <a:p>
              <a:endParaRPr lang="en-US"/>
            </a:p>
          </p:txBody>
        </p:sp>
        <p:sp>
          <p:nvSpPr>
            <p:cNvPr id="262" name="Freeform: Shape 211">
              <a:extLst>
                <a:ext uri="{FF2B5EF4-FFF2-40B4-BE49-F238E27FC236}">
                  <a16:creationId xmlns:a16="http://schemas.microsoft.com/office/drawing/2014/main" id="{DCA0B097-C21A-40B4-95E4-2FFA9697F8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75000"/>
                </a:schemeClr>
              </a:solidFill>
              <a:prstDash val="lgDash"/>
              <a:round/>
            </a:ln>
          </p:spPr>
          <p:txBody>
            <a:bodyPr rtlCol="0" anchor="ctr"/>
            <a:lstStyle/>
            <a:p>
              <a:endParaRPr lang="en-US"/>
            </a:p>
          </p:txBody>
        </p:sp>
        <p:sp>
          <p:nvSpPr>
            <p:cNvPr id="263" name="Freeform: Shape 212">
              <a:extLst>
                <a:ext uri="{FF2B5EF4-FFF2-40B4-BE49-F238E27FC236}">
                  <a16:creationId xmlns:a16="http://schemas.microsoft.com/office/drawing/2014/main" id="{AB2AF0F5-7EAA-4BAB-8DE2-D84E124170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75000"/>
                </a:schemeClr>
              </a:solidFill>
              <a:prstDash val="lgDash"/>
              <a:round/>
            </a:ln>
          </p:spPr>
          <p:txBody>
            <a:bodyPr rtlCol="0" anchor="ctr"/>
            <a:lstStyle/>
            <a:p>
              <a:endParaRPr lang="en-US"/>
            </a:p>
          </p:txBody>
        </p:sp>
      </p:grpSp>
      <p:sp useBgFill="1">
        <p:nvSpPr>
          <p:cNvPr id="264" name="Rectangle 214">
            <a:extLst>
              <a:ext uri="{FF2B5EF4-FFF2-40B4-BE49-F238E27FC236}">
                <a16:creationId xmlns:a16="http://schemas.microsoft.com/office/drawing/2014/main" id="{F1174801-1395-44C5-9B00-CCAC45C056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65" name="Rectangle 216">
            <a:extLst>
              <a:ext uri="{FF2B5EF4-FFF2-40B4-BE49-F238E27FC236}">
                <a16:creationId xmlns:a16="http://schemas.microsoft.com/office/drawing/2014/main" id="{996DFAFB-BCE1-4BEC-82FB-D574234DEF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266" name="Top left">
            <a:extLst>
              <a:ext uri="{FF2B5EF4-FFF2-40B4-BE49-F238E27FC236}">
                <a16:creationId xmlns:a16="http://schemas.microsoft.com/office/drawing/2014/main" id="{E4A71F22-0E43-4930-8185-0D8C1736348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849" y="-3086"/>
            <a:ext cx="2198951" cy="3349518"/>
            <a:chOff x="10849" y="-3086"/>
            <a:chExt cx="2198951" cy="3349518"/>
          </a:xfrm>
        </p:grpSpPr>
        <p:sp>
          <p:nvSpPr>
            <p:cNvPr id="267" name="Freeform: Shape 219">
              <a:extLst>
                <a:ext uri="{FF2B5EF4-FFF2-40B4-BE49-F238E27FC236}">
                  <a16:creationId xmlns:a16="http://schemas.microsoft.com/office/drawing/2014/main" id="{E337B2BE-9368-41E7-B9D3-4F1F971F94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68" name="Freeform: Shape 220">
              <a:extLst>
                <a:ext uri="{FF2B5EF4-FFF2-40B4-BE49-F238E27FC236}">
                  <a16:creationId xmlns:a16="http://schemas.microsoft.com/office/drawing/2014/main" id="{C7EDF3EA-3138-4266-8511-D57CECF0A1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p>
              <a:endParaRPr lang="en-US"/>
            </a:p>
          </p:txBody>
        </p:sp>
        <p:sp>
          <p:nvSpPr>
            <p:cNvPr id="269" name="Freeform: Shape 221">
              <a:extLst>
                <a:ext uri="{FF2B5EF4-FFF2-40B4-BE49-F238E27FC236}">
                  <a16:creationId xmlns:a16="http://schemas.microsoft.com/office/drawing/2014/main" id="{EA12DCF8-5403-4AA2-818F-2DF853DC1F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p>
              <a:endParaRPr lang="en-US"/>
            </a:p>
          </p:txBody>
        </p:sp>
        <p:sp>
          <p:nvSpPr>
            <p:cNvPr id="270" name="Freeform: Shape 222">
              <a:extLst>
                <a:ext uri="{FF2B5EF4-FFF2-40B4-BE49-F238E27FC236}">
                  <a16:creationId xmlns:a16="http://schemas.microsoft.com/office/drawing/2014/main" id="{AD89B414-72F6-4409-A12B-4F23F1CE0F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p>
              <a:endParaRPr lang="en-US"/>
            </a:p>
          </p:txBody>
        </p:sp>
        <p:sp>
          <p:nvSpPr>
            <p:cNvPr id="271" name="Freeform: Shape 223">
              <a:extLst>
                <a:ext uri="{FF2B5EF4-FFF2-40B4-BE49-F238E27FC236}">
                  <a16:creationId xmlns:a16="http://schemas.microsoft.com/office/drawing/2014/main" id="{214BA161-43C1-4B9D-A341-694B88127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p>
              <a:endParaRPr lang="en-US"/>
            </a:p>
          </p:txBody>
        </p:sp>
        <p:sp>
          <p:nvSpPr>
            <p:cNvPr id="272" name="Freeform: Shape 224">
              <a:extLst>
                <a:ext uri="{FF2B5EF4-FFF2-40B4-BE49-F238E27FC236}">
                  <a16:creationId xmlns:a16="http://schemas.microsoft.com/office/drawing/2014/main" id="{B211E8CC-9B3E-4E58-821A-069B7C1098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p>
              <a:endParaRPr lang="en-US"/>
            </a:p>
          </p:txBody>
        </p:sp>
        <p:sp>
          <p:nvSpPr>
            <p:cNvPr id="273" name="Freeform: Shape 225">
              <a:extLst>
                <a:ext uri="{FF2B5EF4-FFF2-40B4-BE49-F238E27FC236}">
                  <a16:creationId xmlns:a16="http://schemas.microsoft.com/office/drawing/2014/main" id="{B29FA542-0294-4239-B976-E5D20656CA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p>
              <a:endParaRPr lang="en-US"/>
            </a:p>
          </p:txBody>
        </p:sp>
        <p:sp>
          <p:nvSpPr>
            <p:cNvPr id="274" name="Freeform: Shape 226">
              <a:extLst>
                <a:ext uri="{FF2B5EF4-FFF2-40B4-BE49-F238E27FC236}">
                  <a16:creationId xmlns:a16="http://schemas.microsoft.com/office/drawing/2014/main" id="{EA9045A3-208C-4023-9F44-D622341356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p>
              <a:endParaRPr lang="en-US" dirty="0"/>
            </a:p>
          </p:txBody>
        </p:sp>
      </p:grpSp>
      <p:sp>
        <p:nvSpPr>
          <p:cNvPr id="2" name="Title 1">
            <a:extLst>
              <a:ext uri="{FF2B5EF4-FFF2-40B4-BE49-F238E27FC236}">
                <a16:creationId xmlns:a16="http://schemas.microsoft.com/office/drawing/2014/main" id="{5987497F-BEF1-EA20-12C9-1B01A2F7CFD5}"/>
              </a:ext>
            </a:extLst>
          </p:cNvPr>
          <p:cNvSpPr>
            <a:spLocks noGrp="1"/>
          </p:cNvSpPr>
          <p:nvPr>
            <p:ph type="title"/>
          </p:nvPr>
        </p:nvSpPr>
        <p:spPr>
          <a:xfrm>
            <a:off x="996275" y="163350"/>
            <a:ext cx="9920539" cy="2065889"/>
          </a:xfrm>
        </p:spPr>
        <p:txBody>
          <a:bodyPr vert="horz" lIns="91440" tIns="45720" rIns="91440" bIns="45720" rtlCol="0" anchor="ctr">
            <a:normAutofit/>
          </a:bodyPr>
          <a:lstStyle/>
          <a:p>
            <a:pPr algn="ctr"/>
            <a:r>
              <a:rPr lang="en-US" sz="4000" u="sng" kern="1200" dirty="0">
                <a:solidFill>
                  <a:schemeClr val="tx2"/>
                </a:solidFill>
                <a:latin typeface="+mj-lt"/>
                <a:ea typeface="+mj-ea"/>
                <a:cs typeface="+mj-cs"/>
              </a:rPr>
              <a:t>Literature Survey</a:t>
            </a:r>
          </a:p>
        </p:txBody>
      </p:sp>
      <p:grpSp>
        <p:nvGrpSpPr>
          <p:cNvPr id="275" name="Cross">
            <a:extLst>
              <a:ext uri="{FF2B5EF4-FFF2-40B4-BE49-F238E27FC236}">
                <a16:creationId xmlns:a16="http://schemas.microsoft.com/office/drawing/2014/main" id="{1EDF0462-C0C2-4E84-A7EA-8EE60CEFF6D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945264" y="149792"/>
            <a:ext cx="118872" cy="118872"/>
            <a:chOff x="1175347" y="3733800"/>
            <a:chExt cx="118872" cy="118872"/>
          </a:xfrm>
        </p:grpSpPr>
        <p:cxnSp>
          <p:nvCxnSpPr>
            <p:cNvPr id="230" name="Straight Connector 229">
              <a:extLst>
                <a:ext uri="{FF2B5EF4-FFF2-40B4-BE49-F238E27FC236}">
                  <a16:creationId xmlns:a16="http://schemas.microsoft.com/office/drawing/2014/main" id="{DD5894EA-1641-49CE-AE6E-B9522736A0A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34783" y="3733800"/>
              <a:ext cx="0" cy="118872"/>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cxnSp>
          <p:nvCxnSpPr>
            <p:cNvPr id="231" name="Straight Connector 230">
              <a:extLst>
                <a:ext uri="{FF2B5EF4-FFF2-40B4-BE49-F238E27FC236}">
                  <a16:creationId xmlns:a16="http://schemas.microsoft.com/office/drawing/2014/main" id="{8C6415EB-8C9A-4F1B-A459-64B94A86511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347" y="3793236"/>
              <a:ext cx="118872" cy="0"/>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grpSp>
      <p:pic>
        <p:nvPicPr>
          <p:cNvPr id="8" name="Picture 7">
            <a:extLst>
              <a:ext uri="{FF2B5EF4-FFF2-40B4-BE49-F238E27FC236}">
                <a16:creationId xmlns:a16="http://schemas.microsoft.com/office/drawing/2014/main" id="{246BED9C-6FC0-658B-BD8E-71FAFAD8D695}"/>
              </a:ext>
            </a:extLst>
          </p:cNvPr>
          <p:cNvPicPr>
            <a:picLocks noChangeAspect="1"/>
          </p:cNvPicPr>
          <p:nvPr/>
        </p:nvPicPr>
        <p:blipFill>
          <a:blip r:embed="rId2"/>
          <a:stretch>
            <a:fillRect/>
          </a:stretch>
        </p:blipFill>
        <p:spPr>
          <a:xfrm>
            <a:off x="180869" y="2390032"/>
            <a:ext cx="12120723" cy="3674431"/>
          </a:xfrm>
          <a:prstGeom prst="rect">
            <a:avLst/>
          </a:prstGeom>
        </p:spPr>
      </p:pic>
      <p:grpSp>
        <p:nvGrpSpPr>
          <p:cNvPr id="276" name="Bottom Right">
            <a:extLst>
              <a:ext uri="{FF2B5EF4-FFF2-40B4-BE49-F238E27FC236}">
                <a16:creationId xmlns:a16="http://schemas.microsoft.com/office/drawing/2014/main" id="{B798A610-8506-4BC1-8108-8E1A31CAB87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80400" y="3276601"/>
            <a:ext cx="4211600" cy="3581399"/>
            <a:chOff x="7980400" y="3276601"/>
            <a:chExt cx="4211600" cy="3581399"/>
          </a:xfrm>
        </p:grpSpPr>
        <p:sp>
          <p:nvSpPr>
            <p:cNvPr id="234" name="Freeform: Shape 233">
              <a:extLst>
                <a:ext uri="{FF2B5EF4-FFF2-40B4-BE49-F238E27FC236}">
                  <a16:creationId xmlns:a16="http://schemas.microsoft.com/office/drawing/2014/main" id="{5C72D714-A610-482A-B26E-C679E9535D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439256" y="6178637"/>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277" name="Graphic 157">
              <a:extLst>
                <a:ext uri="{FF2B5EF4-FFF2-40B4-BE49-F238E27FC236}">
                  <a16:creationId xmlns:a16="http://schemas.microsoft.com/office/drawing/2014/main" id="{D7EF30A6-8E6C-417A-B645-4EC7F0B38248}"/>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8662740" y="3276601"/>
              <a:ext cx="3529260" cy="3581398"/>
              <a:chOff x="4114800" y="1423987"/>
              <a:chExt cx="3961542" cy="4007547"/>
            </a:xfrm>
            <a:noFill/>
          </p:grpSpPr>
          <p:sp>
            <p:nvSpPr>
              <p:cNvPr id="278" name="Freeform: Shape 236">
                <a:extLst>
                  <a:ext uri="{FF2B5EF4-FFF2-40B4-BE49-F238E27FC236}">
                    <a16:creationId xmlns:a16="http://schemas.microsoft.com/office/drawing/2014/main" id="{17D377E0-C3CC-48DC-B73B-09CEEDE395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p>
                <a:endParaRPr lang="en-US"/>
              </a:p>
            </p:txBody>
          </p:sp>
          <p:sp>
            <p:nvSpPr>
              <p:cNvPr id="279" name="Freeform: Shape 237">
                <a:extLst>
                  <a:ext uri="{FF2B5EF4-FFF2-40B4-BE49-F238E27FC236}">
                    <a16:creationId xmlns:a16="http://schemas.microsoft.com/office/drawing/2014/main" id="{80E2DF20-A9FD-4B82-8673-1091B4C008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p>
                <a:endParaRPr lang="en-US"/>
              </a:p>
            </p:txBody>
          </p:sp>
          <p:sp>
            <p:nvSpPr>
              <p:cNvPr id="280" name="Freeform: Shape 238">
                <a:extLst>
                  <a:ext uri="{FF2B5EF4-FFF2-40B4-BE49-F238E27FC236}">
                    <a16:creationId xmlns:a16="http://schemas.microsoft.com/office/drawing/2014/main" id="{2425BAEB-7B00-4394-8302-CF2DEA7440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p>
                <a:endParaRPr lang="en-US"/>
              </a:p>
            </p:txBody>
          </p:sp>
          <p:sp>
            <p:nvSpPr>
              <p:cNvPr id="281" name="Freeform: Shape 239">
                <a:extLst>
                  <a:ext uri="{FF2B5EF4-FFF2-40B4-BE49-F238E27FC236}">
                    <a16:creationId xmlns:a16="http://schemas.microsoft.com/office/drawing/2014/main" id="{4917EE8E-E8BC-42F3-BEE3-2F84E8F64D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p>
                <a:endParaRPr lang="en-US"/>
              </a:p>
            </p:txBody>
          </p:sp>
          <p:sp>
            <p:nvSpPr>
              <p:cNvPr id="282" name="Freeform: Shape 240">
                <a:extLst>
                  <a:ext uri="{FF2B5EF4-FFF2-40B4-BE49-F238E27FC236}">
                    <a16:creationId xmlns:a16="http://schemas.microsoft.com/office/drawing/2014/main" id="{B8647303-59FF-4A2B-8D6D-FB229E6590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p>
                <a:endParaRPr lang="en-US"/>
              </a:p>
            </p:txBody>
          </p:sp>
          <p:sp>
            <p:nvSpPr>
              <p:cNvPr id="283" name="Freeform: Shape 241">
                <a:extLst>
                  <a:ext uri="{FF2B5EF4-FFF2-40B4-BE49-F238E27FC236}">
                    <a16:creationId xmlns:a16="http://schemas.microsoft.com/office/drawing/2014/main" id="{7BD597AB-C6D9-437D-BBFE-8007D4ED0F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p>
                <a:endParaRPr lang="en-US"/>
              </a:p>
            </p:txBody>
          </p:sp>
          <p:sp>
            <p:nvSpPr>
              <p:cNvPr id="243" name="Freeform: Shape 242">
                <a:extLst>
                  <a:ext uri="{FF2B5EF4-FFF2-40B4-BE49-F238E27FC236}">
                    <a16:creationId xmlns:a16="http://schemas.microsoft.com/office/drawing/2014/main" id="{4FA09AC9-DA2A-4216-BBFD-96E701FB85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p>
                <a:endParaRPr lang="en-US"/>
              </a:p>
            </p:txBody>
          </p:sp>
        </p:grpSp>
        <p:sp>
          <p:nvSpPr>
            <p:cNvPr id="284" name="Freeform: Shape 235">
              <a:extLst>
                <a:ext uri="{FF2B5EF4-FFF2-40B4-BE49-F238E27FC236}">
                  <a16:creationId xmlns:a16="http://schemas.microsoft.com/office/drawing/2014/main" id="{A8AD4A98-C6D7-49C8-A31E-29C6DB7C06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11979333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525A49-DC1A-9D55-98D3-DC29285AA087}"/>
              </a:ext>
            </a:extLst>
          </p:cNvPr>
          <p:cNvSpPr>
            <a:spLocks noGrp="1"/>
          </p:cNvSpPr>
          <p:nvPr>
            <p:ph type="title"/>
          </p:nvPr>
        </p:nvSpPr>
        <p:spPr>
          <a:xfrm>
            <a:off x="838200" y="327802"/>
            <a:ext cx="10515600" cy="1325563"/>
          </a:xfrm>
        </p:spPr>
        <p:txBody>
          <a:bodyPr>
            <a:normAutofit/>
          </a:bodyPr>
          <a:lstStyle/>
          <a:p>
            <a:pPr algn="ctr"/>
            <a:r>
              <a:rPr lang="en-US" sz="3600" u="sng" dirty="0"/>
              <a:t>MODULE</a:t>
            </a:r>
          </a:p>
        </p:txBody>
      </p:sp>
      <p:graphicFrame>
        <p:nvGraphicFramePr>
          <p:cNvPr id="40" name="Content Placeholder 2">
            <a:extLst>
              <a:ext uri="{FF2B5EF4-FFF2-40B4-BE49-F238E27FC236}">
                <a16:creationId xmlns:a16="http://schemas.microsoft.com/office/drawing/2014/main" id="{F68E3E98-5016-434A-F33E-1079DB409178}"/>
              </a:ext>
            </a:extLst>
          </p:cNvPr>
          <p:cNvGraphicFramePr>
            <a:graphicFrameLocks noGrp="1"/>
          </p:cNvGraphicFramePr>
          <p:nvPr>
            <p:ph idx="1"/>
            <p:extLst>
              <p:ext uri="{D42A27DB-BD31-4B8C-83A1-F6EECF244321}">
                <p14:modId xmlns:p14="http://schemas.microsoft.com/office/powerpoint/2010/main" val="1459759220"/>
              </p:ext>
            </p:extLst>
          </p:nvPr>
        </p:nvGraphicFramePr>
        <p:xfrm>
          <a:off x="838200" y="1690688"/>
          <a:ext cx="10515600" cy="439287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490594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1" name="Rectangle 10">
            <a:extLst>
              <a:ext uri="{FF2B5EF4-FFF2-40B4-BE49-F238E27FC236}">
                <a16:creationId xmlns:a16="http://schemas.microsoft.com/office/drawing/2014/main" id="{37962AE0-6A1C-4B76-9D52-10E5E6D7D3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13" name="Top left">
            <a:extLst>
              <a:ext uri="{FF2B5EF4-FFF2-40B4-BE49-F238E27FC236}">
                <a16:creationId xmlns:a16="http://schemas.microsoft.com/office/drawing/2014/main" id="{F73EC8D8-C118-4A24-B3A2-F22636F209B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25" y="-1543"/>
            <a:ext cx="2198951" cy="3349518"/>
            <a:chOff x="10849" y="-3086"/>
            <a:chExt cx="2198951" cy="3349518"/>
          </a:xfrm>
        </p:grpSpPr>
        <p:sp>
          <p:nvSpPr>
            <p:cNvPr id="14" name="Freeform: Shape 13">
              <a:extLst>
                <a:ext uri="{FF2B5EF4-FFF2-40B4-BE49-F238E27FC236}">
                  <a16:creationId xmlns:a16="http://schemas.microsoft.com/office/drawing/2014/main" id="{33A839E4-FE02-4C32-B9F7-07884043E9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5" name="Freeform: Shape 14">
              <a:extLst>
                <a:ext uri="{FF2B5EF4-FFF2-40B4-BE49-F238E27FC236}">
                  <a16:creationId xmlns:a16="http://schemas.microsoft.com/office/drawing/2014/main" id="{9C10340A-FCF2-4B86-A53A-4AC07E6CFB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6" name="Freeform: Shape 15">
              <a:extLst>
                <a:ext uri="{FF2B5EF4-FFF2-40B4-BE49-F238E27FC236}">
                  <a16:creationId xmlns:a16="http://schemas.microsoft.com/office/drawing/2014/main" id="{2E85F37B-D9B1-4701-B54A-A91E836FA9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7" name="Freeform: Shape 16">
              <a:extLst>
                <a:ext uri="{FF2B5EF4-FFF2-40B4-BE49-F238E27FC236}">
                  <a16:creationId xmlns:a16="http://schemas.microsoft.com/office/drawing/2014/main" id="{227C5295-7462-4E42-B19A-682465F9FB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8" name="Freeform: Shape 17">
              <a:extLst>
                <a:ext uri="{FF2B5EF4-FFF2-40B4-BE49-F238E27FC236}">
                  <a16:creationId xmlns:a16="http://schemas.microsoft.com/office/drawing/2014/main" id="{712C31CF-3625-4E9F-99FC-C7AA5BBA88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9" name="Freeform: Shape 18">
              <a:extLst>
                <a:ext uri="{FF2B5EF4-FFF2-40B4-BE49-F238E27FC236}">
                  <a16:creationId xmlns:a16="http://schemas.microsoft.com/office/drawing/2014/main" id="{36EDCF2F-2C4B-4D4B-964F-F640BCDCE8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0" name="Freeform: Shape 19">
              <a:extLst>
                <a:ext uri="{FF2B5EF4-FFF2-40B4-BE49-F238E27FC236}">
                  <a16:creationId xmlns:a16="http://schemas.microsoft.com/office/drawing/2014/main" id="{21B0354D-2FFC-40F9-91E5-A83DDD770D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1" name="Freeform: Shape 20">
              <a:extLst>
                <a:ext uri="{FF2B5EF4-FFF2-40B4-BE49-F238E27FC236}">
                  <a16:creationId xmlns:a16="http://schemas.microsoft.com/office/drawing/2014/main" id="{E4F4CED2-0CA8-4824-93F0-00BE4C7D1A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grpSp>
      <p:sp>
        <p:nvSpPr>
          <p:cNvPr id="2" name="Title 1">
            <a:extLst>
              <a:ext uri="{FF2B5EF4-FFF2-40B4-BE49-F238E27FC236}">
                <a16:creationId xmlns:a16="http://schemas.microsoft.com/office/drawing/2014/main" id="{8182D974-94E8-A1DE-D538-3090AF740E49}"/>
              </a:ext>
            </a:extLst>
          </p:cNvPr>
          <p:cNvSpPr>
            <a:spLocks noGrp="1"/>
          </p:cNvSpPr>
          <p:nvPr>
            <p:ph type="title"/>
          </p:nvPr>
        </p:nvSpPr>
        <p:spPr>
          <a:xfrm>
            <a:off x="1198182" y="559813"/>
            <a:ext cx="3980254" cy="5577934"/>
          </a:xfrm>
        </p:spPr>
        <p:txBody>
          <a:bodyPr>
            <a:normAutofit/>
          </a:bodyPr>
          <a:lstStyle/>
          <a:p>
            <a:r>
              <a:rPr lang="en-US" dirty="0"/>
              <a:t>User Role :</a:t>
            </a:r>
          </a:p>
        </p:txBody>
      </p:sp>
      <p:grpSp>
        <p:nvGrpSpPr>
          <p:cNvPr id="23" name="Bottom Right">
            <a:extLst>
              <a:ext uri="{FF2B5EF4-FFF2-40B4-BE49-F238E27FC236}">
                <a16:creationId xmlns:a16="http://schemas.microsoft.com/office/drawing/2014/main" id="{3BA0B410-FA41-4CD6-A923-146E029BBB2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74976" y="3278144"/>
            <a:ext cx="4211600" cy="3581399"/>
            <a:chOff x="7980400" y="3276601"/>
            <a:chExt cx="4211600" cy="3581399"/>
          </a:xfrm>
        </p:grpSpPr>
        <p:grpSp>
          <p:nvGrpSpPr>
            <p:cNvPr id="24" name="Graphic 157">
              <a:extLst>
                <a:ext uri="{FF2B5EF4-FFF2-40B4-BE49-F238E27FC236}">
                  <a16:creationId xmlns:a16="http://schemas.microsoft.com/office/drawing/2014/main" id="{2448B270-CA89-4A7C-8CFC-8237ED03AE1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8662740" y="3276601"/>
              <a:ext cx="3529260" cy="3581396"/>
              <a:chOff x="4114800" y="1423987"/>
              <a:chExt cx="3961542" cy="4007547"/>
            </a:xfrm>
            <a:noFill/>
          </p:grpSpPr>
          <p:sp>
            <p:nvSpPr>
              <p:cNvPr id="26" name="Freeform: Shape 25">
                <a:extLst>
                  <a:ext uri="{FF2B5EF4-FFF2-40B4-BE49-F238E27FC236}">
                    <a16:creationId xmlns:a16="http://schemas.microsoft.com/office/drawing/2014/main" id="{BD2ED6FF-1F6E-4BF0-BFFF-5CB8D36F14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7" name="Freeform: Shape 26">
                <a:extLst>
                  <a:ext uri="{FF2B5EF4-FFF2-40B4-BE49-F238E27FC236}">
                    <a16:creationId xmlns:a16="http://schemas.microsoft.com/office/drawing/2014/main" id="{2F2CCA35-C35D-416B-A083-A167138A57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8" name="Freeform: Shape 27">
                <a:extLst>
                  <a:ext uri="{FF2B5EF4-FFF2-40B4-BE49-F238E27FC236}">
                    <a16:creationId xmlns:a16="http://schemas.microsoft.com/office/drawing/2014/main" id="{70FAEE04-D524-4356-8CFE-091D44ED18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9" name="Freeform: Shape 28">
                <a:extLst>
                  <a:ext uri="{FF2B5EF4-FFF2-40B4-BE49-F238E27FC236}">
                    <a16:creationId xmlns:a16="http://schemas.microsoft.com/office/drawing/2014/main" id="{5F641E2E-FB37-449C-96DA-945907C759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0" name="Freeform: Shape 29">
                <a:extLst>
                  <a:ext uri="{FF2B5EF4-FFF2-40B4-BE49-F238E27FC236}">
                    <a16:creationId xmlns:a16="http://schemas.microsoft.com/office/drawing/2014/main" id="{283CE73A-E65A-44EA-9C23-C6F2137AFB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1" name="Freeform: Shape 30">
                <a:extLst>
                  <a:ext uri="{FF2B5EF4-FFF2-40B4-BE49-F238E27FC236}">
                    <a16:creationId xmlns:a16="http://schemas.microsoft.com/office/drawing/2014/main" id="{41745A30-6979-4D1D-A629-E7C0C6A535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2" name="Freeform: Shape 31">
                <a:extLst>
                  <a:ext uri="{FF2B5EF4-FFF2-40B4-BE49-F238E27FC236}">
                    <a16:creationId xmlns:a16="http://schemas.microsoft.com/office/drawing/2014/main" id="{E70C366B-087F-442D-AC20-1319F97A95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sp>
          <p:nvSpPr>
            <p:cNvPr id="25" name="Freeform: Shape 24">
              <a:extLst>
                <a:ext uri="{FF2B5EF4-FFF2-40B4-BE49-F238E27FC236}">
                  <a16:creationId xmlns:a16="http://schemas.microsoft.com/office/drawing/2014/main" id="{1D2F7A6B-9CB6-4AC5-B906-664FC95A17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graphicFrame>
        <p:nvGraphicFramePr>
          <p:cNvPr id="5" name="Content Placeholder 2">
            <a:extLst>
              <a:ext uri="{FF2B5EF4-FFF2-40B4-BE49-F238E27FC236}">
                <a16:creationId xmlns:a16="http://schemas.microsoft.com/office/drawing/2014/main" id="{92B217CB-CAE7-A42B-B613-F16E67C2E880}"/>
              </a:ext>
            </a:extLst>
          </p:cNvPr>
          <p:cNvGraphicFramePr>
            <a:graphicFrameLocks noGrp="1"/>
          </p:cNvGraphicFramePr>
          <p:nvPr>
            <p:ph idx="1"/>
            <p:extLst>
              <p:ext uri="{D42A27DB-BD31-4B8C-83A1-F6EECF244321}">
                <p14:modId xmlns:p14="http://schemas.microsoft.com/office/powerpoint/2010/main" val="3176034686"/>
              </p:ext>
            </p:extLst>
          </p:nvPr>
        </p:nvGraphicFramePr>
        <p:xfrm>
          <a:off x="5408988" y="341165"/>
          <a:ext cx="6173409" cy="584346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8869208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109613-554C-9C6A-844F-6DE266933CAC}"/>
              </a:ext>
            </a:extLst>
          </p:cNvPr>
          <p:cNvSpPr>
            <a:spLocks noGrp="1"/>
          </p:cNvSpPr>
          <p:nvPr>
            <p:ph type="title"/>
          </p:nvPr>
        </p:nvSpPr>
        <p:spPr/>
        <p:txBody>
          <a:bodyPr/>
          <a:lstStyle/>
          <a:p>
            <a:r>
              <a:rPr lang="en-US" u="sng" dirty="0"/>
              <a:t>Flow diagrams</a:t>
            </a:r>
          </a:p>
        </p:txBody>
      </p:sp>
      <p:pic>
        <p:nvPicPr>
          <p:cNvPr id="5" name="Content Placeholder 4">
            <a:extLst>
              <a:ext uri="{FF2B5EF4-FFF2-40B4-BE49-F238E27FC236}">
                <a16:creationId xmlns:a16="http://schemas.microsoft.com/office/drawing/2014/main" id="{B566C185-4731-0CD9-7B97-CFFFD71441F3}"/>
              </a:ext>
            </a:extLst>
          </p:cNvPr>
          <p:cNvPicPr>
            <a:picLocks noGrp="1" noChangeAspect="1"/>
          </p:cNvPicPr>
          <p:nvPr>
            <p:ph idx="1"/>
          </p:nvPr>
        </p:nvPicPr>
        <p:blipFill>
          <a:blip r:embed="rId2"/>
          <a:stretch>
            <a:fillRect/>
          </a:stretch>
        </p:blipFill>
        <p:spPr>
          <a:xfrm>
            <a:off x="682405" y="2192208"/>
            <a:ext cx="3477110" cy="3991532"/>
          </a:xfrm>
        </p:spPr>
      </p:pic>
      <p:pic>
        <p:nvPicPr>
          <p:cNvPr id="9" name="Picture 8">
            <a:extLst>
              <a:ext uri="{FF2B5EF4-FFF2-40B4-BE49-F238E27FC236}">
                <a16:creationId xmlns:a16="http://schemas.microsoft.com/office/drawing/2014/main" id="{5864545A-CC4F-67ED-9ED6-F2A46736896C}"/>
              </a:ext>
            </a:extLst>
          </p:cNvPr>
          <p:cNvPicPr>
            <a:picLocks noChangeAspect="1"/>
          </p:cNvPicPr>
          <p:nvPr/>
        </p:nvPicPr>
        <p:blipFill>
          <a:blip r:embed="rId3"/>
          <a:stretch>
            <a:fillRect/>
          </a:stretch>
        </p:blipFill>
        <p:spPr>
          <a:xfrm>
            <a:off x="6654579" y="2453465"/>
            <a:ext cx="4699221" cy="2973788"/>
          </a:xfrm>
          <a:prstGeom prst="rect">
            <a:avLst/>
          </a:prstGeom>
        </p:spPr>
      </p:pic>
      <p:cxnSp>
        <p:nvCxnSpPr>
          <p:cNvPr id="14" name="Straight Arrow Connector 13">
            <a:extLst>
              <a:ext uri="{FF2B5EF4-FFF2-40B4-BE49-F238E27FC236}">
                <a16:creationId xmlns:a16="http://schemas.microsoft.com/office/drawing/2014/main" id="{EBF15A9C-64F3-4693-E4BE-8021BD13F741}"/>
              </a:ext>
            </a:extLst>
          </p:cNvPr>
          <p:cNvCxnSpPr>
            <a:cxnSpLocks/>
          </p:cNvCxnSpPr>
          <p:nvPr/>
        </p:nvCxnSpPr>
        <p:spPr>
          <a:xfrm>
            <a:off x="4159515" y="3792682"/>
            <a:ext cx="2425301" cy="7019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49862770"/>
      </p:ext>
    </p:extLst>
  </p:cSld>
  <p:clrMapOvr>
    <a:masterClrMapping/>
  </p:clrMapOvr>
</p:sld>
</file>

<file path=ppt/theme/theme1.xml><?xml version="1.0" encoding="utf-8"?>
<a:theme xmlns:a="http://schemas.openxmlformats.org/drawingml/2006/main" name="ExploreVTI">
  <a:themeElements>
    <a:clrScheme name="Custom 33">
      <a:dk1>
        <a:sysClr val="windowText" lastClr="000000"/>
      </a:dk1>
      <a:lt1>
        <a:sysClr val="window" lastClr="FFFFFF"/>
      </a:lt1>
      <a:dk2>
        <a:srgbClr val="201449"/>
      </a:dk2>
      <a:lt2>
        <a:srgbClr val="F3F0E9"/>
      </a:lt2>
      <a:accent1>
        <a:srgbClr val="E45221"/>
      </a:accent1>
      <a:accent2>
        <a:srgbClr val="4D4EE6"/>
      </a:accent2>
      <a:accent3>
        <a:srgbClr val="454B78"/>
      </a:accent3>
      <a:accent4>
        <a:srgbClr val="A3A3C1"/>
      </a:accent4>
      <a:accent5>
        <a:srgbClr val="7162FE"/>
      </a:accent5>
      <a:accent6>
        <a:srgbClr val="1EBE9B"/>
      </a:accent6>
      <a:hlink>
        <a:srgbClr val="F900A0"/>
      </a:hlink>
      <a:folHlink>
        <a:srgbClr val="954F72"/>
      </a:folHlink>
    </a:clrScheme>
    <a:fontScheme name="Custom 23">
      <a:majorFont>
        <a:latin typeface="Sagona Book"/>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xploreVTI" id="{157DDAE2-BFCD-43FD-9602-E5EFEAD66DC3}" vid="{04B6EBF8-4645-4305-9753-050B4204785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160</TotalTime>
  <Words>678</Words>
  <Application>Microsoft Office PowerPoint</Application>
  <PresentationFormat>Widescreen</PresentationFormat>
  <Paragraphs>46</Paragraphs>
  <Slides>17</Slides>
  <Notes>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17</vt:i4>
      </vt:variant>
    </vt:vector>
  </HeadingPairs>
  <TitlesOfParts>
    <vt:vector size="27" baseType="lpstr">
      <vt:lpstr>Arial</vt:lpstr>
      <vt:lpstr>Avenir Next LT Pro</vt:lpstr>
      <vt:lpstr>AvenirNext LT Pro Medium</vt:lpstr>
      <vt:lpstr>Calibri</vt:lpstr>
      <vt:lpstr>Garamond</vt:lpstr>
      <vt:lpstr>Sagona Book</vt:lpstr>
      <vt:lpstr>Segoe UI Semilight</vt:lpstr>
      <vt:lpstr>source sans pro</vt:lpstr>
      <vt:lpstr>Wingdings</vt:lpstr>
      <vt:lpstr>ExploreVTI</vt:lpstr>
      <vt:lpstr> SWIZO</vt:lpstr>
      <vt:lpstr>Introduction</vt:lpstr>
      <vt:lpstr>Existing system </vt:lpstr>
      <vt:lpstr>Proposed System </vt:lpstr>
      <vt:lpstr>Literature Survey</vt:lpstr>
      <vt:lpstr>Literature Survey</vt:lpstr>
      <vt:lpstr>MODULE</vt:lpstr>
      <vt:lpstr>User Role :</vt:lpstr>
      <vt:lpstr>Flow diagrams</vt:lpstr>
      <vt:lpstr>Result</vt:lpstr>
      <vt:lpstr>PowerPoint Presentation</vt:lpstr>
      <vt:lpstr>PowerPoint Presentation</vt:lpstr>
      <vt:lpstr>PowerPoint Presentation</vt:lpstr>
      <vt:lpstr>Tools and Technologies Used </vt:lpstr>
      <vt:lpstr>GIT HUB COMMITS</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SWIZO</dc:title>
  <dc:creator>Gande   Sai Teja .</dc:creator>
  <cp:lastModifiedBy>Gande   Sai Teja .</cp:lastModifiedBy>
  <cp:revision>6</cp:revision>
  <dcterms:created xsi:type="dcterms:W3CDTF">2022-09-07T03:13:53Z</dcterms:created>
  <dcterms:modified xsi:type="dcterms:W3CDTF">2022-11-28T03:04:23Z</dcterms:modified>
</cp:coreProperties>
</file>

<file path=docProps/thumbnail.jpeg>
</file>